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731"/>
  <workbookPr defaultThemeVersion="166925"/>
  <mc:AlternateContent xmlns:mc="http://schemas.openxmlformats.org/markup-compatibility/2006">
    <mc:Choice Requires="x15">
      <x15ac:absPath xmlns:x15ac="http://schemas.microsoft.com/office/spreadsheetml/2010/11/ac" url="https://nova.bofnet.fi/sites/tikru/Projektidokumentaatio/Raportoijille/Ohjeet/Tekniset ohjeet/RATI/Validointisäännöt/"/>
    </mc:Choice>
  </mc:AlternateContent>
  <xr:revisionPtr revIDLastSave="0" documentId="8_{BE6471B3-B5E8-4AA4-BB42-5F975C526DFE}" xr6:coauthVersionLast="47" xr6:coauthVersionMax="47" xr10:uidLastSave="{00000000-0000-0000-0000-000000000000}"/>
  <bookViews>
    <workbookView xWindow="-28920" yWindow="-120" windowWidth="29040" windowHeight="15720" xr2:uid="{ED4C196C-DD9C-459A-9C25-D8AF7D643DAA}"/>
  </bookViews>
  <sheets>
    <sheet name="Version history" sheetId="1" r:id="rId1"/>
    <sheet name="INFO" sheetId="2" r:id="rId2"/>
    <sheet name="Header" sheetId="3" r:id="rId3"/>
    <sheet name="IL" sheetId="16" r:id="rId4"/>
    <sheet name="LD" sheetId="19" r:id="rId5"/>
    <sheet name="REST" sheetId="20" r:id="rId6"/>
    <sheet name="SBS" sheetId="21" r:id="rId7"/>
    <sheet name="BS" sheetId="13" r:id="rId8"/>
    <sheet name="Report level validations" sheetId="6" r:id="rId9"/>
  </sheets>
  <definedNames>
    <definedName name="_ftn1" localSheetId="1">INFO!$B$127</definedName>
    <definedName name="_ftnref1" localSheetId="1">INFO!#REF!</definedName>
    <definedName name="_Toc120519539" localSheetId="1">INFO!#REF!</definedName>
    <definedName name="_Toc185919855" localSheetId="1">INFO!#REF!</definedName>
    <definedName name="_Toc78195008" localSheetId="1">INFO!#REF!</definedName>
    <definedName name="_Toc78195009" localSheetId="1">INFO!$B$51</definedName>
    <definedName name="_Toc78195010" localSheetId="1">INFO!#REF!</definedName>
    <definedName name="_Toc78195011" localSheetId="1">INFO!$B$68</definedName>
    <definedName name="_Toc78195012" localSheetId="1">INFO!$B$72</definedName>
    <definedName name="_Toc78195013" localSheetId="1">INFO!#REF!</definedName>
    <definedName name="_Toc78195014" localSheetId="1">INFO!$B$83</definedName>
    <definedName name="_Toc78195015" localSheetId="1">INFO!$B$95</definedName>
    <definedName name="_Toc78195016" localSheetId="1">INFO!$B$99</definedName>
    <definedName name="_Toc78195023" localSheetId="8">'Report level validations'!$B$1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056" uniqueCount="696">
  <si>
    <t>1.0</t>
  </si>
  <si>
    <t xml:space="preserve">Header </t>
  </si>
  <si>
    <t>1…N</t>
  </si>
  <si>
    <t>BS</t>
  </si>
  <si>
    <t>typeOfDataProviderIdentifier</t>
  </si>
  <si>
    <t>001</t>
  </si>
  <si>
    <t>=</t>
  </si>
  <si>
    <t>"MFI"</t>
  </si>
  <si>
    <t>dataProviderIdentifier</t>
  </si>
  <si>
    <t>FI&lt;NNNNNNNN&gt;</t>
  </si>
  <si>
    <t>typeOfReporterIdentifier</t>
  </si>
  <si>
    <t>002</t>
  </si>
  <si>
    <t>reporterIdentifier</t>
  </si>
  <si>
    <t>surveyCode</t>
  </si>
  <si>
    <t>reportingPeriodEnd</t>
  </si>
  <si>
    <t>frequency</t>
  </si>
  <si>
    <t>creationDate</t>
  </si>
  <si>
    <t>entitysComment</t>
  </si>
  <si>
    <t>1</t>
  </si>
  <si>
    <t>allocationOfBalanceSheetItem</t>
  </si>
  <si>
    <t>CL_BSI_ALLOC_RATI</t>
  </si>
  <si>
    <t>2</t>
  </si>
  <si>
    <t>transaction</t>
  </si>
  <si>
    <t>"S"</t>
  </si>
  <si>
    <t>003</t>
  </si>
  <si>
    <t>3</t>
  </si>
  <si>
    <t>instrument</t>
  </si>
  <si>
    <t>instrumentEnum</t>
  </si>
  <si>
    <t>004</t>
  </si>
  <si>
    <t>005</t>
  </si>
  <si>
    <t>4</t>
  </si>
  <si>
    <t>internalIdentifier</t>
  </si>
  <si>
    <t>5</t>
  </si>
  <si>
    <t>sector</t>
  </si>
  <si>
    <t>CL_SECTOR_2023_RATI</t>
  </si>
  <si>
    <t>sectorEnum</t>
  </si>
  <si>
    <t>&lt;&gt;</t>
  </si>
  <si>
    <t>6</t>
  </si>
  <si>
    <t>countryCode</t>
  </si>
  <si>
    <t>7</t>
  </si>
  <si>
    <t>CL_COUNTRY</t>
  </si>
  <si>
    <t>countryEnum</t>
  </si>
  <si>
    <t>8</t>
  </si>
  <si>
    <t>conversionCurrency</t>
  </si>
  <si>
    <t>9</t>
  </si>
  <si>
    <t>bookValue</t>
  </si>
  <si>
    <t>10</t>
  </si>
  <si>
    <t>bookValueCurrency</t>
  </si>
  <si>
    <t>"EUR"</t>
  </si>
  <si>
    <t>11</t>
  </si>
  <si>
    <t>remainingMaturity</t>
  </si>
  <si>
    <t>CL_MATURITY_REM_RATI</t>
  </si>
  <si>
    <t>remainingMaturityEnum</t>
  </si>
  <si>
    <t>12</t>
  </si>
  <si>
    <t>13</t>
  </si>
  <si>
    <t>reportersName</t>
  </si>
  <si>
    <t>&gt;</t>
  </si>
  <si>
    <t>L</t>
  </si>
  <si>
    <t>S</t>
  </si>
  <si>
    <t>+</t>
  </si>
  <si>
    <t>A</t>
  </si>
  <si>
    <t>Factoring</t>
  </si>
  <si>
    <t>IL</t>
  </si>
  <si>
    <t>LD</t>
  </si>
  <si>
    <t>REST</t>
  </si>
  <si>
    <t>SBS</t>
  </si>
  <si>
    <t>"VAT"</t>
  </si>
  <si>
    <t>"RATI"</t>
  </si>
  <si>
    <t>"M"</t>
  </si>
  <si>
    <t>reportingFrequency</t>
  </si>
  <si>
    <t>0</t>
  </si>
  <si>
    <t>numberOfHousingLoanCustomersHouseholds</t>
  </si>
  <si>
    <t>balanceSheetTotal</t>
  </si>
  <si>
    <t>numberOfEmployees</t>
  </si>
  <si>
    <t>numberOfOffices</t>
  </si>
  <si>
    <t>purposeOfLoan</t>
  </si>
  <si>
    <t>intraGroupItem</t>
  </si>
  <si>
    <t>syndicatedItem</t>
  </si>
  <si>
    <t>collateral</t>
  </si>
  <si>
    <t>ecbsAuxiliarySector</t>
  </si>
  <si>
    <t>industrialClassification</t>
  </si>
  <si>
    <t>nextInterestRateReset</t>
  </si>
  <si>
    <t>interestRateLinkage</t>
  </si>
  <si>
    <t>originalMaturity</t>
  </si>
  <si>
    <t>sizeOfLoanToNonFinancialCorporation</t>
  </si>
  <si>
    <t>collectiveImpairment</t>
  </si>
  <si>
    <t>"N"</t>
  </si>
  <si>
    <t>CL_TRANSACTION_TYPE_RATI</t>
  </si>
  <si>
    <t>CL_BS_ITEM_RATI</t>
  </si>
  <si>
    <t>CL_LOAN_PURPOSE_RATI</t>
  </si>
  <si>
    <t>CL_BSI_INTRA_RATI</t>
  </si>
  <si>
    <t>CL_COLLATERAL_TYPE_RATI</t>
  </si>
  <si>
    <t>CL_SECTOR_AUX_RATI</t>
  </si>
  <si>
    <t>CL_TOL08_RATI</t>
  </si>
  <si>
    <t>CL_COUNTRY, CL_ORGANISATION_RATI_KOTI</t>
  </si>
  <si>
    <t>CL_CURRENCY, CL_CURRENCY_WITHDRAWN</t>
  </si>
  <si>
    <t>CL_INT_RESET_TYPE_RATI</t>
  </si>
  <si>
    <t>CL_INT_RATE_LINK_RATI</t>
  </si>
  <si>
    <t>CL_MATURITY_ORIG_RATI</t>
  </si>
  <si>
    <t>"A"</t>
  </si>
  <si>
    <t>loanPurposeEnum</t>
  </si>
  <si>
    <t>intraGroupItemEnum</t>
  </si>
  <si>
    <t>collateralEnum</t>
  </si>
  <si>
    <t>auxiliarySectorsEnum</t>
  </si>
  <si>
    <t>industrialClassificationsEnum</t>
  </si>
  <si>
    <t>countryAndOrganisationEnum</t>
  </si>
  <si>
    <t>currencyAndWithdrawnEnum</t>
  </si>
  <si>
    <t>interestRateResetEnum</t>
  </si>
  <si>
    <t>interestRateLinkageEnum</t>
  </si>
  <si>
    <t>originalMaturityEnum</t>
  </si>
  <si>
    <t>"4"</t>
  </si>
  <si>
    <t>"22"</t>
  </si>
  <si>
    <t>notionalCashPooling</t>
  </si>
  <si>
    <t>securitisationAndLoanTransfer</t>
  </si>
  <si>
    <t>transactionPeriod</t>
  </si>
  <si>
    <t>006</t>
  </si>
  <si>
    <t>007</t>
  </si>
  <si>
    <t>008</t>
  </si>
  <si>
    <t>009</t>
  </si>
  <si>
    <t>14</t>
  </si>
  <si>
    <t>15</t>
  </si>
  <si>
    <t>creditInstitutionExemptFromMinimumReserve</t>
  </si>
  <si>
    <t>nameOfCreditInstitutionExemptFromMinimumReserve</t>
  </si>
  <si>
    <t>16</t>
  </si>
  <si>
    <t>17</t>
  </si>
  <si>
    <t>18</t>
  </si>
  <si>
    <t>19</t>
  </si>
  <si>
    <t>20</t>
  </si>
  <si>
    <t>21</t>
  </si>
  <si>
    <t>counterpartySector</t>
  </si>
  <si>
    <t>ecbsAuxiliarySectorSecAndLoan</t>
  </si>
  <si>
    <t>22</t>
  </si>
  <si>
    <t>23</t>
  </si>
  <si>
    <t>24</t>
  </si>
  <si>
    <t>25</t>
  </si>
  <si>
    <t>26</t>
  </si>
  <si>
    <t>27</t>
  </si>
  <si>
    <t>28</t>
  </si>
  <si>
    <t>29</t>
  </si>
  <si>
    <t>30</t>
  </si>
  <si>
    <t>31</t>
  </si>
  <si>
    <t>32</t>
  </si>
  <si>
    <t>33</t>
  </si>
  <si>
    <t>34</t>
  </si>
  <si>
    <t>35</t>
  </si>
  <si>
    <t>counterpartyHomeCountry</t>
  </si>
  <si>
    <t>bookValueExclNonPerformingStock</t>
  </si>
  <si>
    <t>annualisedAgreedRate</t>
  </si>
  <si>
    <t>annualPercentageRateOfCharge</t>
  </si>
  <si>
    <t>interestPayable</t>
  </si>
  <si>
    <t>initialPeriodOfFixation</t>
  </si>
  <si>
    <t>sizeOfLoan</t>
  </si>
  <si>
    <t>termOfNotice</t>
  </si>
  <si>
    <t>individualLoanLossesAndImpairement</t>
  </si>
  <si>
    <r>
      <t xml:space="preserve">Notional cash pooling
</t>
    </r>
    <r>
      <rPr>
        <sz val="11"/>
        <color rgb="FF000000"/>
        <rFont val="Lato"/>
        <family val="2"/>
      </rPr>
      <t>True / False</t>
    </r>
  </si>
  <si>
    <t>null</t>
  </si>
  <si>
    <t>"O"</t>
  </si>
  <si>
    <t>"P"</t>
  </si>
  <si>
    <t>"Y"</t>
  </si>
  <si>
    <t>"121"</t>
  </si>
  <si>
    <t>&lt;=</t>
  </si>
  <si>
    <t>&lt;</t>
  </si>
  <si>
    <t>"1"</t>
  </si>
  <si>
    <t>"0"</t>
  </si>
  <si>
    <t>categoryEnum</t>
  </si>
  <si>
    <t>transactionTypeEnum</t>
  </si>
  <si>
    <t>loanTransferTypeEnum</t>
  </si>
  <si>
    <t>ExemptFromMinResEnum</t>
  </si>
  <si>
    <t>auxiliarySectorEnum</t>
  </si>
  <si>
    <t>initialPeriodOfFixationEnum</t>
  </si>
  <si>
    <t>sizeOfLoanEnum</t>
  </si>
  <si>
    <t>termOfNoticeEnum</t>
  </si>
  <si>
    <t>CL_LOAN_TRANSFER_TYPE_RATI</t>
  </si>
  <si>
    <t>CL_CI_EXEMPT_MINRES_RATI</t>
  </si>
  <si>
    <t>CL_INIT_FIX_PERIOD_RATI</t>
  </si>
  <si>
    <t>CL_LOAN_SIZE_RATI</t>
  </si>
  <si>
    <t>CL_NOTICE_TYPE_RATI</t>
  </si>
  <si>
    <t>”S”</t>
  </si>
  <si>
    <t>"52"</t>
  </si>
  <si>
    <t>"33"</t>
  </si>
  <si>
    <t>kuuluu</t>
  </si>
  <si>
    <t>&gt;=</t>
  </si>
  <si>
    <t>&gt;19500101</t>
  </si>
  <si>
    <t>"NNNNNNNN"</t>
  </si>
  <si>
    <t>CL_ACCNTNG_CLSSFCTN_IFRS_RATI</t>
  </si>
  <si>
    <t>CL_ID_TYPE_RATI</t>
  </si>
  <si>
    <t>isinCode</t>
  </si>
  <si>
    <t>capitalCertainty</t>
  </si>
  <si>
    <t>numberOfInstrument</t>
  </si>
  <si>
    <t>totalNominalValue</t>
  </si>
  <si>
    <t>nominalValueCurrency</t>
  </si>
  <si>
    <t>totalMarketValueDirtyPrice</t>
  </si>
  <si>
    <t>marketValueCurrencyDirtyPrice</t>
  </si>
  <si>
    <t>accountingClassification</t>
  </si>
  <si>
    <t>totalMarketValueCleanPrice</t>
  </si>
  <si>
    <t>marketValueCurrencyCleanPrice</t>
  </si>
  <si>
    <t>directInvestment</t>
  </si>
  <si>
    <t>dividend</t>
  </si>
  <si>
    <t>dividendCurrency</t>
  </si>
  <si>
    <t>counterpartysSector</t>
  </si>
  <si>
    <t>counterpartysHomeCountry</t>
  </si>
  <si>
    <t>issueDate</t>
  </si>
  <si>
    <t>maturityDate</t>
  </si>
  <si>
    <t>countryOfIssue</t>
  </si>
  <si>
    <t>typeOfIssuersIdentifier</t>
  </si>
  <si>
    <t>issuersIdentifier</t>
  </si>
  <si>
    <t>issuersName</t>
  </si>
  <si>
    <t>issuersSector</t>
  </si>
  <si>
    <t>issuersHomeCountry</t>
  </si>
  <si>
    <t>accountingClassificationEnum</t>
  </si>
  <si>
    <t>typeOfIdentifierEnum</t>
  </si>
  <si>
    <t>X</t>
  </si>
  <si>
    <t>FX Spot</t>
  </si>
  <si>
    <t>CVA/DVA</t>
  </si>
  <si>
    <t>= 2+3+4+5+6+7+8</t>
  </si>
  <si>
    <t>=1-9</t>
  </si>
  <si>
    <t>FX SPOT</t>
  </si>
  <si>
    <t>=11+12+13+14+15</t>
  </si>
  <si>
    <t>=10-16</t>
  </si>
  <si>
    <t>Version</t>
  </si>
  <si>
    <t>Description</t>
  </si>
  <si>
    <t>First version</t>
  </si>
  <si>
    <t>Published</t>
  </si>
  <si>
    <t>Valid for reports</t>
  </si>
  <si>
    <t>reporting period 1.9.2024 -</t>
  </si>
  <si>
    <t>Section</t>
  </si>
  <si>
    <t>Number of sections</t>
  </si>
  <si>
    <t>Sequence</t>
  </si>
  <si>
    <t>Field</t>
  </si>
  <si>
    <t>XML element</t>
  </si>
  <si>
    <t>Code list name (ID)</t>
  </si>
  <si>
    <t>XSD code list</t>
  </si>
  <si>
    <t>Rule</t>
  </si>
  <si>
    <t>Left-hand side</t>
  </si>
  <si>
    <t>Operator</t>
  </si>
  <si>
    <t>Right-hand side</t>
  </si>
  <si>
    <t xml:space="preserve">Type of Data Provider’s identifier </t>
  </si>
  <si>
    <t>Data Provider's Identifier</t>
  </si>
  <si>
    <t>Type of Reporter's Identifier</t>
  </si>
  <si>
    <t>Type of reporting entity's identifier: MFI</t>
  </si>
  <si>
    <t>Reporter's Identifier</t>
  </si>
  <si>
    <t>Reporter's MFI identifier.</t>
  </si>
  <si>
    <t>Survey code</t>
  </si>
  <si>
    <t xml:space="preserve">End date of reporting period </t>
  </si>
  <si>
    <t>The last day of the quarter for which the data are reported.</t>
  </si>
  <si>
    <t>Data frequency</t>
  </si>
  <si>
    <t xml:space="preserve">Letter Q in quarterly reporting </t>
  </si>
  <si>
    <t xml:space="preserve">Creation date </t>
  </si>
  <si>
    <t>Date and time at which the report was created in format</t>
  </si>
  <si>
    <t>Entity's Comment</t>
  </si>
  <si>
    <t>Possible short comment by the reporting entity</t>
  </si>
  <si>
    <t>Value of element typeOfDataProviderIdentifier</t>
  </si>
  <si>
    <t>Value of element dataProviderIdentifier</t>
  </si>
  <si>
    <t>Value of element typeOfReporterIdentifier</t>
  </si>
  <si>
    <t>Value of element reporterIdentifier</t>
  </si>
  <si>
    <t>Value of element surveyCode</t>
  </si>
  <si>
    <t>Value of element reportingPeriodEnd</t>
  </si>
  <si>
    <t>Value of element frequency</t>
  </si>
  <si>
    <t>Value of element creationDate</t>
  </si>
  <si>
    <t>is in format</t>
  </si>
  <si>
    <t>&lt;YYYY&gt;-&lt;MM&gt;-&lt;DD&gt;T&lt;HH&gt;:&lt;MM&gt;:&lt;SS&gt;</t>
  </si>
  <si>
    <t>The generation time of the report must be the same as in the file name &lt;YYYY&gt;&lt;MM&gt;&lt;DD&gt;&lt;HH&gt;&lt;MM&gt;&lt;SS&gt;</t>
  </si>
  <si>
    <t>YYYY-MM-DD</t>
  </si>
  <si>
    <t>Allocation of balance sheet items</t>
  </si>
  <si>
    <t>Transaction</t>
  </si>
  <si>
    <t>Instrument</t>
  </si>
  <si>
    <t>Purpose of loan</t>
  </si>
  <si>
    <t>Intra-group items</t>
  </si>
  <si>
    <t>Syndicated items</t>
  </si>
  <si>
    <t>Collateral</t>
  </si>
  <si>
    <t>Internal identifier</t>
  </si>
  <si>
    <t>Sector</t>
  </si>
  <si>
    <t xml:space="preserve">ECB's auxiliary sectors </t>
  </si>
  <si>
    <t xml:space="preserve">Industrial classification </t>
  </si>
  <si>
    <t>Country code</t>
  </si>
  <si>
    <t>Conversion currency
ISO 4217</t>
  </si>
  <si>
    <t xml:space="preserve">Next interest rate reset </t>
  </si>
  <si>
    <t>Interest rate linkage</t>
  </si>
  <si>
    <t xml:space="preserve">Original maturity </t>
  </si>
  <si>
    <t>Size of loan to non-financial corporation</t>
  </si>
  <si>
    <t xml:space="preserve">Collective impairments </t>
  </si>
  <si>
    <t>bookValueCurrency (Tasevaluen valuutta) value</t>
  </si>
  <si>
    <t>bookValue (Tasevalue) (Tasevalue) value</t>
  </si>
  <si>
    <t>"True" or "False"</t>
  </si>
  <si>
    <t>"1312", "1313", "13131", "13132" or "1314"</t>
  </si>
  <si>
    <t>”13131”,”131311”,”131312”,”131313”,”131319”,”13132”,”131321”,”131322”,”131329”, "13141" or "13149"</t>
  </si>
  <si>
    <t>"S", ”T”, "F", "N01", ”N02” or "D"</t>
  </si>
  <si>
    <t>"S", ”T” or "N"</t>
  </si>
  <si>
    <t>"S", ”P” or "F"</t>
  </si>
  <si>
    <t>"42", "43", "44" or "45"</t>
  </si>
  <si>
    <t>"221", "222", "226", ”227” or ”228”</t>
  </si>
  <si>
    <t>null, "True" or "False"</t>
  </si>
  <si>
    <t>”SR”; "SL", "LS", ”LT” or "LA"</t>
  </si>
  <si>
    <t>null, ”LH” or ”SS”</t>
  </si>
  <si>
    <t>LI, ”SS” or ”LH”</t>
  </si>
  <si>
    <t>"P" or "O"</t>
  </si>
  <si>
    <t>"M","I","V","P", "S", "R" or "O"</t>
  </si>
  <si>
    <t>"N" or null</t>
  </si>
  <si>
    <t>"A" or "B"</t>
  </si>
  <si>
    <t>1312, ”1313”, ”13131”, ”13132” or "1314"</t>
  </si>
  <si>
    <t>”13131”,”131311”,”131312”,”131313”,”131319”,”13132”,”131321”,”131322”,”131329”,"13141"or"13149"</t>
  </si>
  <si>
    <t>"Y" or "N"</t>
  </si>
  <si>
    <t>"O" or null</t>
  </si>
  <si>
    <t>null, "1" or ”2”</t>
  </si>
  <si>
    <t>null or "2"</t>
  </si>
  <si>
    <t>"1" or null</t>
  </si>
  <si>
    <t>"1","2","31" or "32"</t>
  </si>
  <si>
    <t>"S" or "F"</t>
  </si>
  <si>
    <t>"21","341","342","343", "349", ”711”, ”712”, ”713”, ”714”, ”719”, ”821” or "891"</t>
  </si>
  <si>
    <t>"341", "342", "343", ”349”, ”711”, ”712”, ”713”, ”714”, ”719”, ”811”, ”812”, ”813”, ”814” or "815"</t>
  </si>
  <si>
    <t>341”, ”342” or 343"</t>
  </si>
  <si>
    <t>null or CL_SECTOR_2023_RATI</t>
  </si>
  <si>
    <t>CL_CURRENCY or "UUU"</t>
  </si>
  <si>
    <t>"EUR" or "003"</t>
  </si>
  <si>
    <t>“LB”, "SH", ”RB” or ”RS”</t>
  </si>
  <si>
    <t>”S” or ”F”</t>
  </si>
  <si>
    <t>"33", "511", "512", "513" or "52"</t>
  </si>
  <si>
    <t>”33”, ”511”, ”512” or ”513”</t>
  </si>
  <si>
    <t>"2", "4", "41", "8", ”6” or "14"</t>
  </si>
  <si>
    <t>"2", "4", "41", "8" or ”6”</t>
  </si>
  <si>
    <t>null or &gt;0</t>
  </si>
  <si>
    <t>”13131”, ”131311”, ”131312”, ”131313”, ”131319”, ”13132”, ”131321”, ”131322”, ”131329”, "13141" or "13149"</t>
  </si>
  <si>
    <t>”Y” or ”O”</t>
  </si>
  <si>
    <t>”123” or ”1241” or ”1242”</t>
  </si>
  <si>
    <t>"M" or "Q"</t>
  </si>
  <si>
    <t>allocationOfBalanceSheetItem value</t>
  </si>
  <si>
    <t>transaction value</t>
  </si>
  <si>
    <t>If instrument is entered, then value</t>
  </si>
  <si>
    <t>If syndicatedItem is entered, then value</t>
  </si>
  <si>
    <t>If countryCode is "FI", then sector value</t>
  </si>
  <si>
    <t>If countryCode &lt;&gt; "FI", then sector value</t>
  </si>
  <si>
    <t xml:space="preserve">collectiveImpairment value </t>
  </si>
  <si>
    <t>If allocationOfBalanceSheetItem is "A", then transaction value</t>
  </si>
  <si>
    <t>If allocationOfBalanceSheetItem is "L", then transaction value</t>
  </si>
  <si>
    <t>If allocationOfBalanceSheetItem is "O", then transaction value</t>
  </si>
  <si>
    <t>instrument value</t>
  </si>
  <si>
    <t>If allocationOfBalanceSheetItem is "A" or "O", then instrument value</t>
  </si>
  <si>
    <t>If allocationOfBalanceSheetItem is "L", then instrument value</t>
  </si>
  <si>
    <t>If transaction is "D", "N01" or "N02", then instrument value</t>
  </si>
  <si>
    <t>If transaction value is "N", then instrument value</t>
  </si>
  <si>
    <t>If transaction value is "S", then Notional cash pooling value</t>
  </si>
  <si>
    <t>If allocationOfBalanceSheetItem is "L", then purposeOfLoan value</t>
  </si>
  <si>
    <t>If transaction is "S", then syndicatedItem value</t>
  </si>
  <si>
    <t>sector value</t>
  </si>
  <si>
    <t>If countryCode value is "FI", then sector value</t>
  </si>
  <si>
    <t>If countryCode value &lt;&gt; "FI", then sector value</t>
  </si>
  <si>
    <t>countryCode value</t>
  </si>
  <si>
    <t xml:space="preserve"> transaction value</t>
  </si>
  <si>
    <t>If instrument is "21", ”811”, ”812”, ”813”, ”814”, "815", "821" or ”891”, then sector value</t>
  </si>
  <si>
    <t>If instrument is "21", ”811”, ”812”, ”813”, ”814”, "815", "821" or ”891”, then countryCode value</t>
  </si>
  <si>
    <t>If instrument is "21”, then conversionCurrency (Konversiovaluutta) value</t>
  </si>
  <si>
    <t>If instrument is "21", ”341”, ”342”, ”343”, ”821” or ”891" then bookValue (Tasevalue) value</t>
  </si>
  <si>
    <t>If allocationOfBalanceSheetItem value is "O", then transaction value</t>
  </si>
  <si>
    <t>If allocationOfBalanceSheetItem value is "A" or ”L”, then transaction value</t>
  </si>
  <si>
    <t>If allocationOfBalanceSheetItem value is "M” then transaction value</t>
  </si>
  <si>
    <t>If allocationOfBalanceSheetItem value is "L", then instrument value is</t>
  </si>
  <si>
    <t>If allocationOfBalanceSheetItem value is "M", then instrument value is</t>
  </si>
  <si>
    <t>If transaction value is "LB", then instrument value is</t>
  </si>
  <si>
    <t>If transaction value is "F"</t>
  </si>
  <si>
    <r>
      <t xml:space="preserve">Allocation of balance sheet items
</t>
    </r>
    <r>
      <rPr>
        <sz val="11"/>
        <color theme="1"/>
        <rFont val="Lato"/>
        <family val="2"/>
      </rPr>
      <t>“A” = Asset
“L” = Liability
“O” = Off-balance sheet item</t>
    </r>
  </si>
  <si>
    <r>
      <t xml:space="preserve">Transaction period
</t>
    </r>
    <r>
      <rPr>
        <sz val="11"/>
        <color rgb="FF000000"/>
        <rFont val="Lato"/>
        <family val="2"/>
      </rPr>
      <t xml:space="preserve">
Month relating to securitisation and loan acquisitions and sales for quarterly reporters</t>
    </r>
  </si>
  <si>
    <r>
      <t xml:space="preserve">Purpose of loan
</t>
    </r>
    <r>
      <rPr>
        <sz val="11"/>
        <color rgb="FF000000"/>
        <rFont val="Lato"/>
        <family val="2"/>
      </rPr>
      <t xml:space="preserve">
”M” = Housing loan excl. investment dwelling loan
”I” = Investment dwelling loan
”V” = Vehicle loans
”P” = Other consumption credit than vehicle loans
"S" = Student loan
"R" = Holiday residencies
"O" = Other purpose
"N" = Not defined</t>
    </r>
  </si>
  <si>
    <t>If allocationOfBalanceSheetItem is "A" or "O" and transaction is "S", "F", "N01", ”N02”, "D" or ”P”, then purposeOfLoan value</t>
  </si>
  <si>
    <t>If allocationOfBalanceSheetItem is "A" or "O" and transaction is "S", "F" or ”P” and instrument value is "42", "43", "44" or "45" and sector value is "15", then purposeOfLoan value</t>
  </si>
  <si>
    <t>If allocationOfBalanceSheetItem is "A" and transaction is "S", then instrument value</t>
  </si>
  <si>
    <t>If allocationOfBalanceSheetItem is "L" and transaction is "S", then instrument value</t>
  </si>
  <si>
    <t>If allocationOfBalanceSheetItem is "A" or "L" and transaction value is "F", then instrument value</t>
  </si>
  <si>
    <t>If transaction is ”F” and instrument value is ”341”, ”342” or ”343”, then sector value</t>
  </si>
  <si>
    <t>If transaction is "S" and instrument is "341", "342", "343", ”349”, "711", ”712”, ”713”, ”714” or ”719”, then conversionCurrency (Konversiovaluutta) value</t>
  </si>
  <si>
    <t>If transaction is "S" and instrument is ”811”, ”812”, ”813”, ”814”, "815", "821"or ”891”, then conversionCurrency (Konversiovaluutta) value</t>
  </si>
  <si>
    <t>If transaction is "F" and instrument is, "341", "342” or "343", then conversionCurrency (Konversiovaluutta) value</t>
  </si>
  <si>
    <r>
      <t xml:space="preserve">Intra-group items
</t>
    </r>
    <r>
      <rPr>
        <sz val="11"/>
        <color rgb="FF000000"/>
        <rFont val="Lato"/>
        <family val="2"/>
      </rPr>
      <t xml:space="preserve">
"C" = Other credit and financial institutions and foreign affiliates belonging to the same group
"P" = Parent company
"N" = Non-group undertaking / other undertaking</t>
    </r>
  </si>
  <si>
    <r>
      <t xml:space="preserve">Internal identifier
</t>
    </r>
    <r>
      <rPr>
        <sz val="11"/>
        <color rgb="FF000000"/>
        <rFont val="Lato"/>
        <family val="2"/>
      </rPr>
      <t>(Unchangeable code for identification of the reported item)</t>
    </r>
  </si>
  <si>
    <r>
      <t xml:space="preserve">Name of credit institution exempt from minimum reserves
</t>
    </r>
    <r>
      <rPr>
        <sz val="11"/>
        <color rgb="FF000000"/>
        <rFont val="Lato"/>
        <family val="2"/>
      </rPr>
      <t xml:space="preserve">
Report the name of credit institution exempt from minimum reserves</t>
    </r>
  </si>
  <si>
    <t>Industrial classification</t>
  </si>
  <si>
    <t>Counterparty`s sector (securitisation and loan transfers)</t>
  </si>
  <si>
    <r>
      <t xml:space="preserve">ECB's auxiliary sectors (securitisation and loan transfers)
</t>
    </r>
    <r>
      <rPr>
        <sz val="11"/>
        <color rgb="FF000000"/>
        <rFont val="Lato"/>
        <family val="2"/>
      </rPr>
      <t>Report whether the counterparty to securitised balance sheet item or loan transfer is FVC/SSPE</t>
    </r>
  </si>
  <si>
    <t>Counterparty’s home country (securitisation and loan transfers)</t>
  </si>
  <si>
    <t>Conversion currency ISO 4217</t>
  </si>
  <si>
    <t>Book value</t>
  </si>
  <si>
    <t>Book value currency</t>
  </si>
  <si>
    <t>Book value excl. nonperforming stock</t>
  </si>
  <si>
    <t>Annualised agreed rate (%)</t>
  </si>
  <si>
    <t>Annual percentage rate of charge (%)</t>
  </si>
  <si>
    <t>Interest payable</t>
  </si>
  <si>
    <r>
      <t xml:space="preserve">Next interest rate reset Report next period of interest rate reset for loans
</t>
    </r>
    <r>
      <rPr>
        <sz val="11"/>
        <color rgb="FF000000"/>
        <rFont val="Lato"/>
        <family val="2"/>
      </rPr>
      <t xml:space="preserve">
”1” = In the next 12 months
”2” = Over 1 year and up to 2 years
”3” = Over 2 years</t>
    </r>
  </si>
  <si>
    <r>
      <t xml:space="preserve">Interest rate linkage
</t>
    </r>
    <r>
      <rPr>
        <sz val="11"/>
        <color rgb="FF000000"/>
        <rFont val="Lato"/>
        <family val="2"/>
      </rPr>
      <t xml:space="preserve">
"E" = Euribor rates
"R" = Own reference rates
"F" = Fixed interest rates
"I" = Index or derivative
"O" = Other</t>
    </r>
  </si>
  <si>
    <r>
      <t xml:space="preserve">Initial period of fixation
</t>
    </r>
    <r>
      <rPr>
        <sz val="11"/>
        <color rgb="FF000000"/>
        <rFont val="Lato"/>
        <family val="2"/>
      </rPr>
      <t>"1" = Floating rate and up to 1 month
"2" = Over 1 month and up to 3 months
"31" = Over 3 months and up to 6 months
"32" = Over 6 months and up to 12 months
"4" = Over 1 year and up to 3 years
"5" = Over 3 years and up to 5 years
"6" = Over 5 years and up to 10 years
"7" = Over 10 years</t>
    </r>
  </si>
  <si>
    <t>Original maturity</t>
  </si>
  <si>
    <r>
      <t xml:space="preserve">Remaining maturity
</t>
    </r>
    <r>
      <rPr>
        <sz val="11"/>
        <color rgb="FF000000"/>
        <rFont val="Lato"/>
        <family val="2"/>
      </rPr>
      <t xml:space="preserve">
"1" = Up to 1 year
"2" = Over 1 year and up to 2 years
"3" = Over 2 years</t>
    </r>
  </si>
  <si>
    <r>
      <t xml:space="preserve">Size of loan to non-financial corporation
</t>
    </r>
    <r>
      <rPr>
        <sz val="11"/>
        <color rgb="FF000000"/>
        <rFont val="Lato"/>
        <family val="2"/>
      </rPr>
      <t>"11" Loans to non-financial corporations, up to EUR 50,000
"12" Loans to non-financial corporations, over EUR 50,000 and up to EUR 250,000
"2" = Loans to non-financial corporations, over EUR 250,000 and up to EUR 1 million
"3" = Loans to non-financial corporations, over EUR 1 million</t>
    </r>
  </si>
  <si>
    <r>
      <t xml:space="preserve">Deposit account's term of notice
</t>
    </r>
    <r>
      <rPr>
        <sz val="11"/>
        <color rgb="FF000000"/>
        <rFont val="Lato"/>
        <family val="2"/>
      </rPr>
      <t>"1" = up to 3 months
"2" = Over 3 months and up to 2 years
"3" = Over 2 years</t>
    </r>
  </si>
  <si>
    <r>
      <t xml:space="preserve">Individual loan losses and impairments
</t>
    </r>
    <r>
      <rPr>
        <sz val="11"/>
        <color rgb="FF000000"/>
        <rFont val="Lato"/>
        <family val="2"/>
      </rPr>
      <t xml:space="preserve">
Report loan losses and impairments on loans, securitised loans and other loan transfers. Report loan losses and impairments with a minus sign and reversals of collective loan losses without a minus sign.</t>
    </r>
  </si>
  <si>
    <t>Mandatory</t>
  </si>
  <si>
    <t>begins with "4"</t>
  </si>
  <si>
    <t>begins with</t>
  </si>
  <si>
    <t>If allocationOfBalanceSheetItem is "A" or "O" and transaction is "S", ”T”, "F", "N01", ”N02” "D" or ”P” and sector value begins with "14" or is "15", then purposeOfLoan value</t>
  </si>
  <si>
    <t>If allocationOfBalanceSheetItem is "A" or "O" and transaction is "S", ”T”, "F", "N01", ”N02”,"D" or ”P” and instrument value is "41" or "46" and sector value begins with "14" or is "15", then purposeOfLoan value</t>
  </si>
  <si>
    <t>If allocationOfBalanceSheetItem is "A" or "O" and transaction is "S", ”F” or "P" and instrument value is "43", "44" or "45" and sector value begins with "14", then purposeOfLoan value</t>
  </si>
  <si>
    <t>If allocationOfBalanceSheetItem is "A" or "O" and transaction is "S", ”F” or "P" and instrument value is "42" and sector value begins with "14", then purposeOfLoan value</t>
  </si>
  <si>
    <t>If allocationOfBalanceSheetItem is "A" or "O" and transaction is "S", "F", "N01", ”N02”, ”D” or "P" and instrument value begins with "47" and sector value begins with "14" or is "15", then purposeOfLoan value</t>
  </si>
  <si>
    <t>If allocationOfBalanceSheetItem is "A" or "O" and transaction is "F", then securitisationAndLoanTransfer value</t>
  </si>
  <si>
    <t>Otherwise purposeOfLoan value</t>
  </si>
  <si>
    <t>Otherwise sector value</t>
  </si>
  <si>
    <t>Otherwise countryCode value</t>
  </si>
  <si>
    <t xml:space="preserve">If transactionPeriod is entered, then </t>
  </si>
  <si>
    <t>Otherwise transactionPeriod value</t>
  </si>
  <si>
    <t>reportingFrequency value</t>
  </si>
  <si>
    <t>If transaction value is "F" and reportingFrequency in BS record is "Q", then transactionPeriod</t>
  </si>
  <si>
    <t>in format</t>
  </si>
  <si>
    <t>&lt;YYYY&gt;M&lt;MM&gt;</t>
  </si>
  <si>
    <t>If allocationOfBalanceSheetItem value is "A" or "L" and transaction value is "S" or ”T”, then intraGroupItem value</t>
  </si>
  <si>
    <t>If allocationOfBalanceSheetItem value is "A" or "L" and transaction value is "S", and sector value is "121" or begins with "13”, ”14” or is ”15”, then intraGroupItem value</t>
  </si>
  <si>
    <t>If intraGroupItem value is "C" or "P", then sector value</t>
  </si>
  <si>
    <t>If transaction is "S" and instrument is "341", "342" or "343", then intraGroupItem value</t>
  </si>
  <si>
    <t>If transaction is "S" and instrument is "341", "342" or "343", and sector value = "121" or begins with "13" or "14", then intraGroupItem value</t>
  </si>
  <si>
    <t>If transaction is "S" and instrument is "349", then intraGroupItem value</t>
  </si>
  <si>
    <t>Otherwise intraGroupItem value</t>
  </si>
  <si>
    <t>If allocationOfBalanceSheetItem value is "A", then intraGroupItem value</t>
  </si>
  <si>
    <t>If allocationOfBalanceSheetItem value is "A" or "O" and transaction value is ”S", ”T”, ”N01”, ”N02” or "D" and securitisationAndLoanTransfer value is "null",”LH”, ”SS” or "LI" and sector value begins with "11", "14" or is "15", then collateral value</t>
  </si>
  <si>
    <t>If allocationOfBalanceSheetItem value is "A" or "O" and transaction value is ”S", ”N01”, ”N02” or "D" and instrument value is 47311, then collateral value</t>
  </si>
  <si>
    <t>If allocationOfBalanceSheetItem value is "L" and transaction value is "S" and instrument value begins with "22" and countryCode value is "4C”, then creditInstitutionExemptFromMinimumReserve value</t>
  </si>
  <si>
    <t>Otherwise creditInstitutionExemptFromMinimumReserve value</t>
  </si>
  <si>
    <t>If allocationOfBalanceSheetItem value is "L" and transaction value is "S" or ”T” and instrument value begins with "22" and sector value begins with "1221" or "1222" and countryCode value in codelist 9d: EMU countries, then creditInstitutionExemptFromMinimumReserve value</t>
  </si>
  <si>
    <t>If allocationOfBalanceSheetItem value is "L" and transaction value is "S" or ”T” and instrument value begins with "22" and sector begins with "125" and countryCode value in codelist 9d: EMU countries, then creditInstitutionExemptFromMinimumReserve value</t>
  </si>
  <si>
    <t>If allocationOfBalanceSheetItem value is "L" and transaction value is "S" and instrument value begins with "22" and sector begins with "1221" or "1222" and countryCode value in codelist 9b: International organisations EXCLUDING ”4C” or codelist 9: Country (ISO 3166) EXCLUDING codelist 9d: EMU countries, then creditInstitutionExemptFromMinimumReserve value</t>
  </si>
  <si>
    <t>If creditInstitutionExemptFromMinimumReserve value is "Y" or ”O” and countryCode value in codelist 9d: EMU countries, then nameOfCreditInstitutionExemptFromMinimumReserve value</t>
  </si>
  <si>
    <t>If value is entered, then ecbsAuxiliarySector value</t>
  </si>
  <si>
    <t>If sector value begins with ”125”, then ecbsAuxiliarySector value</t>
  </si>
  <si>
    <t>”121”, begins with ”13” or ”14” or is "15"</t>
  </si>
  <si>
    <t>If sector is some other than a value beginning with "125” or "126”, then ecbsAuxiliarySector value</t>
  </si>
  <si>
    <t>null or begins with "00"</t>
  </si>
  <si>
    <t>If transaction value is ”F” and securitisationAndLoanTransfer value is "SR", "SL", "LS", ”LT” or "LA" then counterpartySector value</t>
  </si>
  <si>
    <t>Otherwise counterpartySector value</t>
  </si>
  <si>
    <t>If counterpartySector value begins with "125”, then ecbsAuxiliarySectorSecAndLoan value</t>
  </si>
  <si>
    <t>Otherwise ecbsAuxiliarySectorSecAndLoan value</t>
  </si>
  <si>
    <t>If allocationOfBalanceSheetItem is "A" or "O" and transaction is "S", "N01", ”N02” or "D" and instrument begins with "4" and securitisationAndLoanTransfer value is "LI",”SS”, ”LH” or "null" and sector begins with "11" or is "141", then industrialClassification value</t>
  </si>
  <si>
    <t>Otherwise industrialClassification value</t>
  </si>
  <si>
    <t>If securitisationAndLoanTransfer value is entered, then counterpartyHomeCountry value</t>
  </si>
  <si>
    <t>If allocationOfBalanceSheetItem value is”A” or ”O” and transaction value is is ”S” and securitisationAndLoanTransfer value is ”SS” or ”LH”, then counterpartySector value</t>
  </si>
  <si>
    <t>If allocationOfBalanceSheetItem value is ”O” and transaction value is ”S” and securitisationAndLoanTransfer value is ”LH” and counterpartyHomeCountry value is FI, then counterpartySector value</t>
  </si>
  <si>
    <t>If counterpartySector value is entered and counterpartyHomeCountry value is "FI", then counterpartySector value</t>
  </si>
  <si>
    <t>If counterpartySector value is entered and counterpartyHomeCountry value &lt;&gt; "FI", then counterpartySector value</t>
  </si>
  <si>
    <t>Otherwise counterpartyHomeCountry value</t>
  </si>
  <si>
    <t>conversionCurrency value</t>
  </si>
  <si>
    <t>bookValue value</t>
  </si>
  <si>
    <t>bookValueCurrency value</t>
  </si>
  <si>
    <t>If allocationOfBalanceSheetItem value is "A" or ”O” and transaction is "S" or ”T” and securitisationAndLoanTransfer value is ”LI”, ”SS”, ”LH” or ”null”, then bookValueExclNonPerformingStock value</t>
  </si>
  <si>
    <t>Otherwise bookValueExclNonPerformingStock value</t>
  </si>
  <si>
    <t>If transaction value is "S", ”T”, "N", ”N01, ”N02” or "D" and securitisationAndLoanTransfer value is ”LI”, ”SS”, ”LH” or ”null”, then annualisedAgreedRate value</t>
  </si>
  <si>
    <t xml:space="preserve"> annualisedAgreedRate value</t>
  </si>
  <si>
    <t>If transaction value is "S", ”N01, ”N02” or "D" and instrument value is "47311" and collateral value is ”A”, then annualisedAgreedRate value</t>
  </si>
  <si>
    <t>If allocationOfBalanceSheetItem value is "A" and transaction value is "N01" or ”N02” and purposeOfLoan value is ”M”, ”I”, ”V” or ”P” and sector value begins with "14", then annualPercentageRateOfChargevalue</t>
  </si>
  <si>
    <t>If value is entered, then annualPercentageRateOfChargevalue</t>
  </si>
  <si>
    <t>Otherwise annualPercentageRateOfChargevalue</t>
  </si>
  <si>
    <t>If allocationOfBalanceSheetItem "A" or "L" and transaction value is "S" or ”T” and collateral value is &lt;&gt; ”A”, then interestPayable value</t>
  </si>
  <si>
    <t>Otherwise interestPayable value</t>
  </si>
  <si>
    <t>If allocationOfBalanceSheetItem value is "A" and transaction value is "S" or ”T” and collateral value is &lt;&gt; ”A” and sector value begins with ”11", "14" or is "15" , then nextInterestRateReset value</t>
  </si>
  <si>
    <t>Otherwise nextInterestRateReset value</t>
  </si>
  <si>
    <t>If allocationOfBalanceSheetItem value is "A" and transaction value is "S" or ”T” and sector value begins with ”11", "14" or is "15" and interestRateLinkage value is "E" or "R", then nextInterestRateReset value</t>
  </si>
  <si>
    <t>Otherwise interestRateLinkage value</t>
  </si>
  <si>
    <t>If allocationOfBalanceSheetItem "A", "L" or "O" and transaction value is "S", ”T”, "N", ”N01”, ”N02” or "D" and collateral value is &lt;&gt; ”A” and securitisationAndLoanTransfervalue is "LI", ”SS”, ”LH” or "null" , then interestRateLinkage value</t>
  </si>
  <si>
    <t>If allocationOfBalanceSheetItem value is "A" and transaction value is "N01", ”N02” or "D" and collateral value is &lt;&gt; ”A” and sector value begins with ”11", "14" or is "15", then initialPeriodOfFixation value</t>
  </si>
  <si>
    <t>If allocationOfBalanceSheetItem value is "A" and transaction value is "N01", ”N02” or "D" and sector value begins with ”11", "14" or is "15" and interestRateLinkage value is "E", then initialPeriodOfFixation value</t>
  </si>
  <si>
    <t>If allocationOfBalanceSheetItem value is "A" and transaction value is "N01", ”N02” or "D" and sector value begins with ”11", "14" or is "15" and interestRateLinkage value is "R", then initialPeriodOfFixation value</t>
  </si>
  <si>
    <t>Otherwise initialPeriodOfFixation value</t>
  </si>
  <si>
    <t>If allocationOfBalanceSheetItem value is "A" and transaction value is "S", then securitisationAndLoanTransfer value</t>
  </si>
  <si>
    <t>If allocationOfBalanceSheetItem value is "O" and transaction value is "S", then securitisationAndLoanTransfer value</t>
  </si>
  <si>
    <t>Otherwise securitisationAndLoanTransfer value</t>
  </si>
  <si>
    <t>If sector value begins with "126”, then ecbsAuxiliarySector value</t>
  </si>
  <si>
    <t>If bookValue &gt; 0 and If value is entered, then bookValueExclNonPerformingStock value</t>
  </si>
  <si>
    <t>If transaction value is "S", ”T” or "F" value , then originalMaturity value</t>
  </si>
  <si>
    <t>If transaction value is "N", ”N01”, ”N02” or "D" and sector value begins with ”11", "14" or is "15", then originalMaturity value</t>
  </si>
  <si>
    <t>If transaction value is ”S” or ”F” and instrument value is "42", "43", "44" or "45", then originalMaturity value</t>
  </si>
  <si>
    <t>If transaction value is ”S” and instrument value is "221", "222", "226", ”227 or ”228”, then originalMaturity value</t>
  </si>
  <si>
    <t>If allocationOfBalanceSheetItem value is "A" and transaction value is "S" or ”T”, then remainingMaturity value</t>
  </si>
  <si>
    <t>If allocationOfBalanceSheetItem value is "A" and transaction value is "N01", ”N02” or "D" and sector value begins with "11", then sizeOfLoan value</t>
  </si>
  <si>
    <t>Otherwise sizeOfLoan value</t>
  </si>
  <si>
    <t>If instrument value is "226", then termOfNotice value</t>
  </si>
  <si>
    <t>Otherwise termOfNotice value</t>
  </si>
  <si>
    <t>If allocationOfBalanceSheetItem value is "A", "O" and transaction value is "S", ”T” or "F", then individualLoanLossesAndImpairement value</t>
  </si>
  <si>
    <t>Otherwise individualLoanLossesAndImpairement value</t>
  </si>
  <si>
    <t>"1" or "2"</t>
  </si>
  <si>
    <r>
      <t xml:space="preserve">Allocation of balance sheet items
</t>
    </r>
    <r>
      <rPr>
        <sz val="11"/>
        <color theme="1"/>
        <rFont val="Lato"/>
        <family val="2"/>
      </rPr>
      <t>"A" = Asset
"L" = Liability</t>
    </r>
  </si>
  <si>
    <r>
      <t xml:space="preserve">Transaction
</t>
    </r>
    <r>
      <rPr>
        <sz val="11"/>
        <color rgb="FF000000"/>
        <rFont val="Lato"/>
        <family val="2"/>
      </rPr>
      <t>"S" = Stock
"F" = Flow</t>
    </r>
  </si>
  <si>
    <r>
      <t xml:space="preserve">Instrument
</t>
    </r>
    <r>
      <rPr>
        <sz val="11"/>
        <color rgb="FF000000"/>
        <rFont val="Lato"/>
        <family val="2"/>
      </rPr>
      <t xml:space="preserve">
"21" = Currency
"341" = Standardised derivatives
"342" = OTC derivatives
"343" = FX Spot
”349” = CVA/DVA
"711" = Interest reconciliation item (unallocated interest payable)
"712" = Amounts receivable / payable in respect of transit items
"713" = Receivables on disposals of securities / Accounts payable on securities
"714" = Short sale
"719" = Other items
"811" = Other equity
”812” = Profit/loss accumulated in the reporting period
”813” = Income and expenses recognised directly in equity
”814” = Funds arising from income not distributed to shareholders
”815” = Provisions
”821” = Real estates
”891” = Other fixed assets than real estates </t>
    </r>
  </si>
  <si>
    <t xml:space="preserve">Country code </t>
  </si>
  <si>
    <t xml:space="preserve">Conversion currency
ISO 4217 </t>
  </si>
  <si>
    <r>
      <t xml:space="preserve">Allocation of balance sheet items
</t>
    </r>
    <r>
      <rPr>
        <sz val="11"/>
        <color theme="1"/>
        <rFont val="Lato"/>
        <family val="2"/>
      </rPr>
      <t>”A” = Asset
”L” = Liability
"O" = Off-balance sheet item
"M" = Arranged on behalf of others</t>
    </r>
  </si>
  <si>
    <r>
      <t xml:space="preserve">Transaction
</t>
    </r>
    <r>
      <rPr>
        <sz val="11"/>
        <color theme="1"/>
        <rFont val="Lato"/>
        <family val="2"/>
      </rPr>
      <t xml:space="preserve">
"S" = Stock
"F" = Flow
"LB" = Acquisition of own securities
"RB" = Repo purchases (reverse repos) / Securities lending
"RS" = Repo sales / Securities lending
"SH" Short sale</t>
    </r>
  </si>
  <si>
    <r>
      <t xml:space="preserve">Instrument
</t>
    </r>
    <r>
      <rPr>
        <sz val="11"/>
        <color theme="1"/>
        <rFont val="Lato"/>
        <family val="2"/>
      </rPr>
      <t xml:space="preserve">
"33" = Debt securities
"511" = Quoted shares
"512" = Unquoted shares
"513" = Other equity
"52" = Fund shares</t>
    </r>
  </si>
  <si>
    <t>ISIN code</t>
  </si>
  <si>
    <r>
      <t xml:space="preserve">Capital certainty
</t>
    </r>
    <r>
      <rPr>
        <sz val="11"/>
        <color theme="1"/>
        <rFont val="Lato"/>
        <family val="2"/>
      </rPr>
      <t>"True" / "false"</t>
    </r>
  </si>
  <si>
    <t>Number of instruments</t>
  </si>
  <si>
    <t>Total nominal value</t>
  </si>
  <si>
    <t>Nominal value currency ISO 4217</t>
  </si>
  <si>
    <t>Total market value (dirty
price)</t>
  </si>
  <si>
    <t>Total market value (dirty price)</t>
  </si>
  <si>
    <t>Market value currency (dirty price)</t>
  </si>
  <si>
    <r>
      <t xml:space="preserve">Classification according to recognition in financial statements
</t>
    </r>
    <r>
      <rPr>
        <sz val="11"/>
        <color theme="1"/>
        <rFont val="Lato"/>
        <family val="2"/>
      </rPr>
      <t xml:space="preserve">
2 = Financial assets held for trading
4 = Financial assets designated at fair value through profit or loss
41 = Financial assets at fair value through profit or loss, excl. financial assets held for trading
8 = Financial assets at fair value through other comprehensive income
6 = Financial assets at amortised cost
14 = Cash balances at central banks and other demand deposits.</t>
    </r>
  </si>
  <si>
    <t>Total market value (clean price)</t>
  </si>
  <si>
    <t>Market value currency (clean price)</t>
  </si>
  <si>
    <r>
      <t xml:space="preserve">Intra-group items
</t>
    </r>
    <r>
      <rPr>
        <sz val="11"/>
        <color theme="1"/>
        <rFont val="Lato"/>
        <family val="2"/>
      </rPr>
      <t>"C" = Other credit and financial institutions and foreign affiliates belonging to the same group
"P" = Parent company
"N" = Non-group undertaking / other undertaking</t>
    </r>
  </si>
  <si>
    <t>Direct investment</t>
  </si>
  <si>
    <r>
      <t xml:space="preserve">Dividends
</t>
    </r>
    <r>
      <rPr>
        <sz val="11"/>
        <color theme="1"/>
        <rFont val="Lato"/>
        <family val="2"/>
      </rPr>
      <t xml:space="preserve">
Dividends and yields received from and paid to abroad and profit distributed by private equity funds</t>
    </r>
  </si>
  <si>
    <t xml:space="preserve">Dividend currency </t>
  </si>
  <si>
    <t>Counterparty’s sector</t>
  </si>
  <si>
    <t>Counterparty’s home country</t>
  </si>
  <si>
    <t xml:space="preserve">Issue date </t>
  </si>
  <si>
    <t>Maturity date</t>
  </si>
  <si>
    <t xml:space="preserve">Country of issue </t>
  </si>
  <si>
    <t>Type of issuer’s identifier</t>
  </si>
  <si>
    <t>Issuer’s identifier</t>
  </si>
  <si>
    <t xml:space="preserve">Issuer’s name </t>
  </si>
  <si>
    <t>Issuer’s sector</t>
  </si>
  <si>
    <t>Issuer’s home country</t>
  </si>
  <si>
    <t xml:space="preserve">If transaction value &lt;&gt; ”F”, then absolute value of totalMarketValueCleanPrice </t>
  </si>
  <si>
    <t>If instrument value begins with "5", then marketValueCurrencyCleanPrice value</t>
  </si>
  <si>
    <t>If transaction value is "RB", "RS" or ”SH”, then counterpartysHomeCountry value</t>
  </si>
  <si>
    <t>If sector value is entered and countryCode value is "FI", then sector value</t>
  </si>
  <si>
    <t>If sector value is entered and countryCode value is &lt;&gt; "FI", then sector value</t>
  </si>
  <si>
    <t>If allocationOfBalanceSheetItem value is "L" or ”M” and instrument value is "33" then issueDate value</t>
  </si>
  <si>
    <t>issueDate value</t>
  </si>
  <si>
    <t>If transaction value is ”F”, then issueDate value</t>
  </si>
  <si>
    <t>If maturityDate value is entered, then issueDate value</t>
  </si>
  <si>
    <t>If allocationOfBalanceSheetItem value is "L" or ”M” and instrument value is "33" then maturityDate value</t>
  </si>
  <si>
    <t>If issueDate value is entered, then maturityDate value</t>
  </si>
  <si>
    <t>maturityDate value</t>
  </si>
  <si>
    <t>If transaction value is ”F”, then maturityDate value</t>
  </si>
  <si>
    <t>issueDate in format</t>
  </si>
  <si>
    <t>maturityDate in format</t>
  </si>
  <si>
    <t>&lt;YYYY&gt;&lt;MM&gt;&lt;DD&gt;</t>
  </si>
  <si>
    <t>internalIdentifier value</t>
  </si>
  <si>
    <t>isinCode value</t>
  </si>
  <si>
    <t>If allocationOfBalanceSheetItem value is "L" and instrument value is "33" CapitalCertainty value</t>
  </si>
  <si>
    <t>Otherwise CapitalCertainty value</t>
  </si>
  <si>
    <t>If instrument value begins with "5", then numberOfInstrument value</t>
  </si>
  <si>
    <t>If instrument value is "33", then numberOfInstrument value</t>
  </si>
  <si>
    <t>If allocationOfBalanceSheetItem value is "O" and transaction value is ”SH” and instrument value begins with "5", then numberOfInstrument value</t>
  </si>
  <si>
    <t>If allocationOfBalanceSheetItem value is "O" and transaction value is "RS" and instrument value begins with "5", then numberOfInstrument value</t>
  </si>
  <si>
    <t>If allocationOfBalanceSheetItem value is "O" and transaction value is "RB" and instrument value begins with "5", then numberOfInstrument value</t>
  </si>
  <si>
    <t>If allocationOfBalanceSheetItem value is "A" or "L" and transaction value is "S" and instrument value begins with "5", then numberOfInstrument value</t>
  </si>
  <si>
    <t>If instrument value is "33”, then totalNominalValue value</t>
  </si>
  <si>
    <t>If instrument value begins with "5", then totalNominalValue value</t>
  </si>
  <si>
    <t>If allocationOfBalanceSheetItem value is "O" and transaction value is "SH" and instrument value is "33", then totalNominalValue value</t>
  </si>
  <si>
    <t>If allocationOfBalanceSheetItem value is ”O" and transaction value is "RS" and instrument value is "33", then totalNominalValue value</t>
  </si>
  <si>
    <t>If allocationOfBalanceSheetItem value is "O" and transaction value is "RB" and instrument value is 33, then totalNominalValue value</t>
  </si>
  <si>
    <t>If allocationOfBalanceSheetItem value is "A", "L" or ”M” and transaction value is "S" or ”F” and instrument value is "33", then totalNominalValue value</t>
  </si>
  <si>
    <t>nominalValueCurrency value</t>
  </si>
  <si>
    <t>If transaction value is &lt;&gt; "F", then totalMarketValueDirtyPrice value</t>
  </si>
  <si>
    <t>If allocationOfBalanceSheetItem value is "O" and transaction value is "SH”, then value</t>
  </si>
  <si>
    <t>If allocationOfBalanceSheetItem value is "A" or "L" and transaction value is "S" and instrument value is "33" and totalNominalValue is &lt; 0, then totalMarketValueDirtyPrice value</t>
  </si>
  <si>
    <t>If transaction value is &lt;&gt; F, then marketValueCurrencyDirtyPrice value</t>
  </si>
  <si>
    <t>If transaction value is "F", then marketValueCurrencyDirtyPrice value</t>
  </si>
  <si>
    <t>If allocationOfBalanceSheetItem value is "A", then accountingClassification value</t>
  </si>
  <si>
    <t>If allocationOfBalanceSheetItem value is "L" and transaction value is "S", then accountingClassification value</t>
  </si>
  <si>
    <t>Otherwise accountingClassification value</t>
  </si>
  <si>
    <t>If instrument value begins with "5", then totalMarketValueCleanPrice value</t>
  </si>
  <si>
    <t>Otherwise totalMarketValueCleanPrice value</t>
  </si>
  <si>
    <t>If allocationOfBalanceSheetItem value is "O" and transaction value is "SH" and instrument value is ”33”, then totalMarketValueCleanPrice value</t>
  </si>
  <si>
    <t>If allocationOfBalanceSheetItem value is ”O” and transaction value is "RS" and instrument value is ”33”, then value</t>
  </si>
  <si>
    <t>If allocationOfBalanceSheetItem value is "O" and transaction value is "RB" and instrument value is 33, then totalMarketValueCleanPrice value</t>
  </si>
  <si>
    <t>If allocationOfBalanceSheetItem value is "A" or "L" and transaction value is "S" and instrument value is "33" and totalNominalValue value is &lt; 0, then totalMarketValueCleanPrice value</t>
  </si>
  <si>
    <t>Otherwise directInvestment value</t>
  </si>
  <si>
    <t>If allocationOfBalanceSheetItem value is "A" or "L" and instrument value begins with "5" and isinCode value has not been entered, then dividend value</t>
  </si>
  <si>
    <t>Otherwise dividend value</t>
  </si>
  <si>
    <t>Otherwise dividendCurrency value</t>
  </si>
  <si>
    <t>If transaction value is "RB", "RS" or ”SH”, then counterpartysSector value</t>
  </si>
  <si>
    <t>If counterpartysSector value is entered and counterpartysHomeCountry value is "FI", then counterpartysSector value</t>
  </si>
  <si>
    <t>If counterpartysSector value is entered and counterpartysHomeCountry value is &lt;&gt; "FI", then counterpartysSector value</t>
  </si>
  <si>
    <t>If allocationOfBalanceSheetItem value is "L" and instrument value is "33" and isinCode value has not been entered, then countryOfIssue value</t>
  </si>
  <si>
    <t>If allocationOfBalanceSheetItem value is ”M”, then typeOfIssuersIdentifier value</t>
  </si>
  <si>
    <t>If allocationOfBalanceSheetItem is "A" or "O" and isinCode value entered, then typeOfIssuersIdentifier value</t>
  </si>
  <si>
    <t>If allocationOfBalanceSheetItem value is ”M”, then issuersIdentifier value</t>
  </si>
  <si>
    <t>If allocationOfBalanceSheetItem is "A" or "O" and isinCode value has not been entered, then issuersIdentifier value</t>
  </si>
  <si>
    <t>If typeOfIssuersIdentifier value is "Y", then issuersIdentifier value</t>
  </si>
  <si>
    <t>If allocationOfBalanceSheetItem is "A", ”M” or "O", then issuersName value</t>
  </si>
  <si>
    <t>If allocationOfBalanceSheetItem is "A" or "O" and isinCode value has not been entered, then issuersSector value</t>
  </si>
  <si>
    <t>If allocationOfBalanceSheetItem is "A" or "O" and isinCode value has not been entered and instrument value is "52", then issuersSector value</t>
  </si>
  <si>
    <t>If allocationOfBalanceSheetItem is "A" or "O" and isinCode value has not been entered, then issuersHomeCountry value</t>
  </si>
  <si>
    <t>If allocationOfBalanceSheetItem value is "A" or "L" and transaction value is "S" and instrument value begins with "5" and numberOfInstrument value is &lt;0, then totalMarketValueDirtyPrice value</t>
  </si>
  <si>
    <t>If totalMarketValueCleanPrice value is entered, then marketValueCurrencyCleanPrice value</t>
  </si>
  <si>
    <t>If allocationOfBalanceSheetItem value is "A" and issuersSector is "121" or begins with "13" or "14", then intraGroupItem value</t>
  </si>
  <si>
    <t>If allocationOfBalanceSheetItem value is "A" and transaction value is "S" and instrument value begins with "51" and isinCode value has not been entered, then directInvestment value</t>
  </si>
  <si>
    <t>If dividend value is entered, then dividendCurrency value</t>
  </si>
  <si>
    <t>If isinCode value has not been entered and instrument value is "33" then issueDate value</t>
  </si>
  <si>
    <t>If isinCode value has not been entered and instrument value is "33" then maturityDate value</t>
  </si>
  <si>
    <t>If allocationOfBalanceSheetItem value is "A" and isinCode value has not been entered and issuersHomeCountry value is ”FI”, then typeOfIssuersIdentifier value</t>
  </si>
  <si>
    <t>If allocationOfBalanceSheetItem value is ”M” and typeOfIssuersIdentifier value &lt;&gt; ”Y”, then issuersSector value</t>
  </si>
  <si>
    <t>If issuersSector value is entered and issuersHomeCountry value is "FI", then issuersSector value</t>
  </si>
  <si>
    <t>If issuersSector value is entered and issuersHomeCountry value is &lt;&gt; "FI", then issuersSector value</t>
  </si>
  <si>
    <t>If allocationOfBalanceSheetItem value is ”M” and typeOfIssuersIdentifier value &lt;&gt; ”Y”, then issuersHomeCountry value</t>
  </si>
  <si>
    <t>Valid business ID</t>
  </si>
  <si>
    <t>&lt;Last day of reporting period&gt;</t>
  </si>
  <si>
    <t>DateAdd("m",-1,
&lt;Last day of reporting period&gt;)</t>
  </si>
  <si>
    <t>codelist: 16 - Intra-group items</t>
  </si>
  <si>
    <t>Valid ISIN code</t>
  </si>
  <si>
    <t>Reporting frequency</t>
  </si>
  <si>
    <t>Reporter's name</t>
  </si>
  <si>
    <t>Number of housing loan customers (households)</t>
  </si>
  <si>
    <t>Number of offices</t>
  </si>
  <si>
    <t>Number of employees</t>
  </si>
  <si>
    <t>Balance sheet total</t>
  </si>
  <si>
    <t>reportersName value</t>
  </si>
  <si>
    <t>If numberOfHousingLoanCustomersHouseholds value is entered, then</t>
  </si>
  <si>
    <t>If numberOfOffices value is entered, then</t>
  </si>
  <si>
    <t>If numberOfEmployees value is entered, then</t>
  </si>
  <si>
    <t>balanceSheetTotal value</t>
  </si>
  <si>
    <r>
      <rPr>
        <sz val="8"/>
        <color theme="1"/>
        <rFont val="Calibri"/>
        <family val="2"/>
        <scheme val="minor"/>
      </rPr>
      <t>1</t>
    </r>
    <r>
      <rPr>
        <sz val="11"/>
        <color theme="1"/>
        <rFont val="Calibri"/>
        <family val="2"/>
        <scheme val="minor"/>
      </rPr>
      <t xml:space="preserve"> In the case of loans and deposits, interest payable must also be taken into account.</t>
    </r>
  </si>
  <si>
    <t>No</t>
  </si>
  <si>
    <t>Reported Item</t>
  </si>
  <si>
    <t>Record code</t>
  </si>
  <si>
    <t>Assets
Liabilities</t>
  </si>
  <si>
    <t>Fields to be summed up</t>
  </si>
  <si>
    <t>BALANCE SHEET TOTAL, ASSETS</t>
  </si>
  <si>
    <t>Total</t>
  </si>
  <si>
    <t>Currency</t>
  </si>
  <si>
    <t>Loans (wide)</t>
  </si>
  <si>
    <t>Money market promissory notes (non-marketable)</t>
  </si>
  <si>
    <t>Revolving loans</t>
  </si>
  <si>
    <t>Overdrafts</t>
  </si>
  <si>
    <t>Extended credit card credit</t>
  </si>
  <si>
    <t>Convenience credit card credit</t>
  </si>
  <si>
    <t>Reverse repors</t>
  </si>
  <si>
    <t>Financial leases</t>
  </si>
  <si>
    <t>Other trade receivables</t>
  </si>
  <si>
    <t>Other loans</t>
  </si>
  <si>
    <t>Securities other than shares and equity, excluding derivatives</t>
  </si>
  <si>
    <t>Shares and other equity</t>
  </si>
  <si>
    <t>Quoted shares</t>
  </si>
  <si>
    <t>Unquoted shares</t>
  </si>
  <si>
    <t>Other equity</t>
  </si>
  <si>
    <t>Investment fund shares</t>
  </si>
  <si>
    <t>Fixed assets</t>
  </si>
  <si>
    <t>Real estates</t>
  </si>
  <si>
    <t>Other fixed assets than real estates</t>
  </si>
  <si>
    <t>Other assets</t>
  </si>
  <si>
    <t>Interest reconciliation item (unallocated interest payable)</t>
  </si>
  <si>
    <t>Amounts receivable in respect of transit items</t>
  </si>
  <si>
    <t>Receivable on disposals of securities</t>
  </si>
  <si>
    <t>Short sale</t>
  </si>
  <si>
    <t>Other items</t>
  </si>
  <si>
    <t>Derivatives</t>
  </si>
  <si>
    <t>Standardised derivatives</t>
  </si>
  <si>
    <t>OTC-derivatives</t>
  </si>
  <si>
    <t>DIFFERENCE</t>
  </si>
  <si>
    <t>Begins with S. 1221 + S. 121 + begins with S. 1222</t>
  </si>
  <si>
    <t>Total - begins with S. 1221 + S. 121 + begins with S. 1222</t>
  </si>
  <si>
    <t xml:space="preserve">Balance sheet total </t>
  </si>
  <si>
    <t xml:space="preserve">Book value </t>
  </si>
  <si>
    <t xml:space="preserve">Book value 
 </t>
  </si>
  <si>
    <t xml:space="preserve">Market value (clean) </t>
  </si>
  <si>
    <t xml:space="preserve">Market value (dirty) </t>
  </si>
  <si>
    <t xml:space="preserve">Market value (dirty) - 
Market value (clean) </t>
  </si>
  <si>
    <t xml:space="preserve">Market value (dirty) -Market value (clean) </t>
  </si>
  <si>
    <t xml:space="preserve">Interest payable 
 </t>
  </si>
  <si>
    <t xml:space="preserve">Interest payable </t>
  </si>
  <si>
    <t>BALANCE SHEET TOTAL, LIABILITIES</t>
  </si>
  <si>
    <t>Deposits (wide)</t>
  </si>
  <si>
    <t>Transferable overnight deposits</t>
  </si>
  <si>
    <t>Non-transferable overnight deposits (excl. promissory notes)</t>
  </si>
  <si>
    <t>Promissory notes (non-marketable)</t>
  </si>
  <si>
    <t>Repos</t>
  </si>
  <si>
    <t>Deposit with agreed maturity</t>
  </si>
  <si>
    <t>Deposits redeemable at notice</t>
  </si>
  <si>
    <t>Hardware based e-money</t>
  </si>
  <si>
    <t>Software based e-money</t>
  </si>
  <si>
    <t>Debt securities</t>
  </si>
  <si>
    <t>Capital and reserves</t>
  </si>
  <si>
    <t>Profit/loss accumulated in the reporting period</t>
  </si>
  <si>
    <t xml:space="preserve">Income and expenses recognised directly in equity </t>
  </si>
  <si>
    <t>Funds arising from income not distributed to shareholders</t>
  </si>
  <si>
    <t>Provisions</t>
  </si>
  <si>
    <t>Other liabilities</t>
  </si>
  <si>
    <t>Amount payable in respect of transit items</t>
  </si>
  <si>
    <t>Accounts payable on securities</t>
  </si>
  <si>
    <t>Type of data provider's identifier: VAT</t>
  </si>
  <si>
    <t>Data provider's VAT identifier.</t>
  </si>
  <si>
    <t>frequency must be the same as in the file name</t>
  </si>
  <si>
    <t>Reporting period must be the same as in the file name</t>
  </si>
  <si>
    <t>reporterIdentifier must be the same as in the file name</t>
  </si>
  <si>
    <t>typeOfReporterIdentifier must be the same as the in the file name</t>
  </si>
  <si>
    <t>If sector begins with "14" or "15", then purposeOfLoan is</t>
  </si>
  <si>
    <r>
      <t xml:space="preserve">Transaction
</t>
    </r>
    <r>
      <rPr>
        <sz val="11"/>
        <color rgb="FF000000"/>
        <rFont val="Lato"/>
        <family val="2"/>
      </rPr>
      <t>"S" = Stock
”T”= Repo netting
"F" = Flow
"N" = New deposit agreement
“N01” = Genuine new loan agreement
“N02” = Renegotiated loan agreement
“D” = New drawdown
“P” = Undrawn credit facilities</t>
    </r>
  </si>
  <si>
    <r>
      <t xml:space="preserve">Instrument
</t>
    </r>
    <r>
      <rPr>
        <sz val="11"/>
        <color rgb="FF000000"/>
        <rFont val="Lato"/>
        <family val="2"/>
      </rPr>
      <t xml:space="preserve">
"221" = Transferable overnight deposits
"222" = Non-transferable overnight deposits
"223" = Promissory notes (non-marketable)
"224" = Repos
"225" = Deposits with an agreed maturity
"226" = Deposit redeemable at notice
"227" = Hardwarebased e-money
"228" = Software-based e-money
"41" = Money market promissory notes (nonmarketable)
"42" = Revolving loans
"43" = Overdrafts
"44" = Extended credit card credit
"45" = Convenience credit card credit
"46" = Reverse repos
”47211” = Financial leases
”47311” = Factoring
”47319” = Other trade receivables
”4791” = Other loans</t>
    </r>
  </si>
  <si>
    <r>
      <t xml:space="preserve">Securitisation and loan transfers
</t>
    </r>
    <r>
      <rPr>
        <sz val="11"/>
        <color rgb="FF000000"/>
        <rFont val="Lato"/>
        <family val="2"/>
      </rPr>
      <t xml:space="preserve">
"SR" = Securitised loan (loan servicing)
"SL" = Securitised loan (no loan servicing)
"SS" = Outstanding amount of loan securitised and serviced
"LS" = Loan sale (no loan servicing)
"LT" = Loan sale (serviced)
"LA" = Loan acquisition
"LH" = Outstanding amount of loan sold and serviced
"LI" = Intermediated loan</t>
    </r>
  </si>
  <si>
    <r>
      <t xml:space="preserve">Collateral
</t>
    </r>
    <r>
      <rPr>
        <sz val="11"/>
        <color rgb="FF000000"/>
        <rFont val="Lato"/>
        <family val="2"/>
      </rPr>
      <t xml:space="preserve">
"U" = Uncollateralised
"D" = Collateral deficit
"M" = Mortgages and real estate collateral (&gt;= 100 %)
"P" = Mortgages and real estate collateral (&lt; 100 %)
"O" =Other collateral
"G" = Guarantee
"A" = Non-recourse factoring
"B" = Recourse factoring</t>
    </r>
  </si>
  <si>
    <r>
      <t xml:space="preserve">Credit institution exempt from minimum reserves
</t>
    </r>
    <r>
      <rPr>
        <sz val="11"/>
        <color rgb="FF000000"/>
        <rFont val="Lato"/>
        <family val="2"/>
      </rPr>
      <t xml:space="preserve">A: Euro area Deposit counterparty is reported with code “Y”,  if counterparty is on the ECB's list of credit institutions exempt from minimum reserves.
N = NO (subtracted from minimum reservecalculation)
Y = YES (included in minimum reserve calculation)
Deposit counterparty is reported with code “O”, if counterparty is on ECB’s list of investment firms authorised as credit institutions.
O = Investment firm authorised as a credit institution (subtracted from minimum reserve calculation)
B: Non-euro area countries and international organisations
</t>
    </r>
    <r>
      <rPr>
        <b/>
        <sz val="11"/>
        <color rgb="FF000000"/>
        <rFont val="Lato"/>
        <family val="2"/>
      </rPr>
      <t xml:space="preserve">
</t>
    </r>
  </si>
  <si>
    <t>CL_COUNTRY, CL_ORGANISATION_RATI_KOTI, CL_COUNTRY_NONISO_RATI</t>
  </si>
  <si>
    <t>countryAndOrganisationAndUnkownEnum</t>
  </si>
  <si>
    <t>belongs in</t>
  </si>
  <si>
    <t>1.1</t>
  </si>
  <si>
    <t>REST "7. Country Code" - added unknown country</t>
  </si>
  <si>
    <t>1.2</t>
  </si>
  <si>
    <t>SBS "3. Instrument " - updated XSD codelist.</t>
  </si>
  <si>
    <t>instrumentSBSEnum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3" x14ac:knownFonts="1">
    <font>
      <sz val="11"/>
      <color theme="1"/>
      <name val="Calibri"/>
      <family val="2"/>
      <scheme val="minor"/>
    </font>
    <font>
      <sz val="11"/>
      <color theme="1"/>
      <name val="Arial"/>
      <family val="2"/>
    </font>
    <font>
      <b/>
      <sz val="11"/>
      <color rgb="FFFFFFFF"/>
      <name val="Arial"/>
      <family val="2"/>
    </font>
    <font>
      <sz val="11"/>
      <color rgb="FF000000"/>
      <name val="Arial"/>
      <family val="2"/>
    </font>
    <font>
      <sz val="11"/>
      <color rgb="FFFF0000"/>
      <name val="Arial"/>
      <family val="2"/>
    </font>
    <font>
      <b/>
      <sz val="11"/>
      <color rgb="FF4E55A1"/>
      <name val="Arial"/>
      <family val="2"/>
    </font>
    <font>
      <sz val="11"/>
      <name val="Arial"/>
      <family val="2"/>
    </font>
    <font>
      <sz val="8"/>
      <name val="Calibri"/>
      <family val="2"/>
      <scheme val="minor"/>
    </font>
    <font>
      <sz val="11"/>
      <color theme="1"/>
      <name val="Lato"/>
      <family val="2"/>
    </font>
    <font>
      <b/>
      <sz val="11"/>
      <color theme="1"/>
      <name val="Lato"/>
      <family val="2"/>
    </font>
    <font>
      <b/>
      <sz val="11"/>
      <color theme="0"/>
      <name val="Lato"/>
      <family val="2"/>
    </font>
    <font>
      <b/>
      <sz val="11"/>
      <color rgb="FFFFFFFF"/>
      <name val="Lato"/>
      <family val="2"/>
    </font>
    <font>
      <sz val="11"/>
      <color rgb="FF000000"/>
      <name val="Lato"/>
      <family val="2"/>
    </font>
    <font>
      <b/>
      <sz val="11"/>
      <color rgb="FF000000"/>
      <name val="Lato"/>
      <family val="2"/>
    </font>
    <font>
      <sz val="11"/>
      <name val="Lato"/>
      <family val="2"/>
    </font>
    <font>
      <b/>
      <sz val="12"/>
      <color theme="0"/>
      <name val="Arial"/>
      <family val="2"/>
    </font>
    <font>
      <sz val="10"/>
      <color rgb="FF000000"/>
      <name val="Arial"/>
      <family val="2"/>
    </font>
    <font>
      <sz val="10"/>
      <color theme="1"/>
      <name val="Arial"/>
      <family val="2"/>
    </font>
    <font>
      <strike/>
      <sz val="10"/>
      <color rgb="FF000000"/>
      <name val="Arial"/>
      <family val="2"/>
    </font>
    <font>
      <sz val="10"/>
      <name val="Arial"/>
      <family val="2"/>
    </font>
    <font>
      <b/>
      <sz val="10"/>
      <name val="Arial"/>
      <family val="2"/>
    </font>
    <font>
      <strike/>
      <sz val="10"/>
      <name val="Arial"/>
      <family val="2"/>
    </font>
    <font>
      <sz val="8"/>
      <color theme="1"/>
      <name val="Calibri"/>
      <family val="2"/>
      <scheme val="minor"/>
    </font>
  </fonts>
  <fills count="10">
    <fill>
      <patternFill patternType="none"/>
    </fill>
    <fill>
      <patternFill patternType="gray125"/>
    </fill>
    <fill>
      <patternFill patternType="solid">
        <fgColor rgb="FF4E55A2"/>
        <bgColor indexed="64"/>
      </patternFill>
    </fill>
    <fill>
      <patternFill patternType="solid">
        <fgColor rgb="FFFFFFFF"/>
        <bgColor indexed="64"/>
      </patternFill>
    </fill>
    <fill>
      <patternFill patternType="solid">
        <fgColor theme="0"/>
        <bgColor indexed="64"/>
      </patternFill>
    </fill>
    <fill>
      <patternFill patternType="solid">
        <fgColor rgb="FFA3A8D5"/>
        <bgColor indexed="64"/>
      </patternFill>
    </fill>
    <fill>
      <patternFill patternType="solid">
        <fgColor rgb="FFF18E93"/>
        <bgColor indexed="64"/>
      </patternFill>
    </fill>
    <fill>
      <patternFill patternType="solid">
        <fgColor rgb="FFC9D687"/>
        <bgColor indexed="64"/>
      </patternFill>
    </fill>
    <fill>
      <patternFill patternType="solid">
        <fgColor rgb="FFE73089"/>
        <bgColor indexed="64"/>
      </patternFill>
    </fill>
    <fill>
      <patternFill patternType="solid">
        <fgColor rgb="FFC9D687"/>
        <bgColor theme="4" tint="0.79998168889431442"/>
      </patternFill>
    </fill>
  </fills>
  <borders count="21">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style="thin">
        <color indexed="64"/>
      </right>
      <top style="thin">
        <color indexed="64"/>
      </top>
      <bottom/>
      <diagonal/>
    </border>
    <border>
      <left/>
      <right/>
      <top/>
      <bottom style="thin">
        <color indexed="64"/>
      </bottom>
      <diagonal/>
    </border>
    <border>
      <left/>
      <right style="thin">
        <color indexed="64"/>
      </right>
      <top/>
      <bottom style="thin">
        <color indexed="64"/>
      </bottom>
      <diagonal/>
    </border>
    <border>
      <left style="thin">
        <color indexed="64"/>
      </left>
      <right/>
      <top/>
      <bottom/>
      <diagonal/>
    </border>
    <border>
      <left/>
      <right style="thin">
        <color indexed="64"/>
      </right>
      <top/>
      <bottom/>
      <diagonal/>
    </border>
    <border>
      <left/>
      <right/>
      <top style="thin">
        <color indexed="64"/>
      </top>
      <bottom style="thin">
        <color indexed="64"/>
      </bottom>
      <diagonal/>
    </border>
  </borders>
  <cellStyleXfs count="1">
    <xf numFmtId="0" fontId="0" fillId="0" borderId="0"/>
  </cellStyleXfs>
  <cellXfs count="295">
    <xf numFmtId="0" fontId="0" fillId="0" borderId="0" xfId="0"/>
    <xf numFmtId="0" fontId="2" fillId="2" borderId="2" xfId="0" applyFont="1" applyFill="1" applyBorder="1" applyAlignment="1">
      <alignment vertical="center" wrapText="1"/>
    </xf>
    <xf numFmtId="0" fontId="1" fillId="0" borderId="0" xfId="0" applyFont="1"/>
    <xf numFmtId="0" fontId="2" fillId="2" borderId="2" xfId="0" applyFont="1" applyFill="1" applyBorder="1" applyAlignment="1">
      <alignment horizontal="left" vertical="center" wrapText="1"/>
    </xf>
    <xf numFmtId="49" fontId="2" fillId="2" borderId="1" xfId="0" applyNumberFormat="1" applyFont="1" applyFill="1" applyBorder="1" applyAlignment="1">
      <alignment vertical="center" wrapText="1"/>
    </xf>
    <xf numFmtId="0" fontId="5" fillId="0" borderId="0" xfId="0" applyFont="1" applyAlignment="1">
      <alignment vertical="center"/>
    </xf>
    <xf numFmtId="0" fontId="0" fillId="0" borderId="0" xfId="0" applyAlignment="1">
      <alignment wrapText="1"/>
    </xf>
    <xf numFmtId="0" fontId="4" fillId="0" borderId="0" xfId="0" applyFont="1"/>
    <xf numFmtId="49" fontId="3" fillId="3" borderId="3" xfId="0" applyNumberFormat="1" applyFont="1" applyFill="1" applyBorder="1" applyAlignment="1">
      <alignment vertical="center" wrapText="1"/>
    </xf>
    <xf numFmtId="0" fontId="4" fillId="0" borderId="0" xfId="0" applyFont="1" applyAlignment="1">
      <alignment vertical="center" wrapText="1"/>
    </xf>
    <xf numFmtId="0" fontId="1" fillId="0" borderId="0" xfId="0" applyFont="1" applyAlignment="1">
      <alignment vertical="center"/>
    </xf>
    <xf numFmtId="0" fontId="1" fillId="0" borderId="0" xfId="0" applyFont="1" applyAlignment="1">
      <alignment horizontal="center"/>
    </xf>
    <xf numFmtId="0" fontId="4" fillId="0" borderId="0" xfId="0" applyFont="1" applyAlignment="1">
      <alignment horizontal="center"/>
    </xf>
    <xf numFmtId="0" fontId="4" fillId="0" borderId="0" xfId="0" applyFont="1" applyAlignment="1">
      <alignment vertical="center"/>
    </xf>
    <xf numFmtId="49" fontId="1" fillId="0" borderId="0" xfId="0" applyNumberFormat="1" applyFont="1" applyAlignment="1">
      <alignment vertical="center"/>
    </xf>
    <xf numFmtId="49" fontId="4" fillId="0" borderId="0" xfId="0" applyNumberFormat="1" applyFont="1" applyAlignment="1">
      <alignment vertical="center"/>
    </xf>
    <xf numFmtId="49" fontId="1" fillId="0" borderId="0" xfId="0" applyNumberFormat="1" applyFont="1"/>
    <xf numFmtId="0" fontId="1" fillId="0" borderId="0" xfId="0" applyFont="1" applyAlignment="1">
      <alignment horizontal="left"/>
    </xf>
    <xf numFmtId="0" fontId="1" fillId="3" borderId="4" xfId="0" applyFont="1" applyFill="1" applyBorder="1" applyAlignment="1">
      <alignment horizontal="left" vertical="center" wrapText="1" indent="2"/>
    </xf>
    <xf numFmtId="49" fontId="1" fillId="0" borderId="0" xfId="0" applyNumberFormat="1" applyFont="1" applyAlignment="1">
      <alignment horizontal="left" vertical="center"/>
    </xf>
    <xf numFmtId="14" fontId="3" fillId="3" borderId="4" xfId="0" applyNumberFormat="1" applyFont="1" applyFill="1" applyBorder="1" applyAlignment="1">
      <alignment horizontal="left" vertical="center" wrapText="1"/>
    </xf>
    <xf numFmtId="0" fontId="1" fillId="0" borderId="0" xfId="0" applyFont="1" applyAlignment="1">
      <alignment horizontal="left" vertical="top" wrapText="1"/>
    </xf>
    <xf numFmtId="49" fontId="1" fillId="0" borderId="0" xfId="0" applyNumberFormat="1" applyFont="1" applyAlignment="1">
      <alignment horizontal="left" vertical="top"/>
    </xf>
    <xf numFmtId="49" fontId="1" fillId="0" borderId="0" xfId="0" applyNumberFormat="1" applyFont="1" applyAlignment="1">
      <alignment horizontal="center" vertical="center"/>
    </xf>
    <xf numFmtId="0" fontId="11" fillId="2" borderId="7" xfId="0" applyFont="1" applyFill="1" applyBorder="1" applyAlignment="1">
      <alignment horizontal="center" vertical="center" wrapText="1"/>
    </xf>
    <xf numFmtId="0" fontId="12" fillId="3" borderId="7" xfId="0" applyFont="1" applyFill="1" applyBorder="1" applyAlignment="1">
      <alignment horizontal="center" vertical="center" wrapText="1"/>
    </xf>
    <xf numFmtId="49" fontId="9" fillId="0" borderId="7" xfId="0" applyNumberFormat="1" applyFont="1" applyBorder="1" applyAlignment="1">
      <alignment horizontal="left" vertical="center" wrapText="1"/>
    </xf>
    <xf numFmtId="0" fontId="12" fillId="3" borderId="7" xfId="0" applyFont="1" applyFill="1" applyBorder="1" applyAlignment="1">
      <alignment horizontal="left" vertical="center" wrapText="1"/>
    </xf>
    <xf numFmtId="0" fontId="12" fillId="0" borderId="7" xfId="0" applyFont="1" applyBorder="1" applyAlignment="1">
      <alignment horizontal="left" vertical="center" wrapText="1"/>
    </xf>
    <xf numFmtId="49" fontId="12" fillId="3" borderId="7" xfId="0" applyNumberFormat="1" applyFont="1" applyFill="1" applyBorder="1" applyAlignment="1">
      <alignment horizontal="center" vertical="center" wrapText="1"/>
    </xf>
    <xf numFmtId="0" fontId="12" fillId="3" borderId="7" xfId="0" applyFont="1" applyFill="1" applyBorder="1" applyAlignment="1">
      <alignment vertical="center" wrapText="1"/>
    </xf>
    <xf numFmtId="49" fontId="12" fillId="3" borderId="7" xfId="0" applyNumberFormat="1" applyFont="1" applyFill="1" applyBorder="1" applyAlignment="1">
      <alignment vertical="center" wrapText="1"/>
    </xf>
    <xf numFmtId="0" fontId="13" fillId="3" borderId="7" xfId="0" applyFont="1" applyFill="1" applyBorder="1" applyAlignment="1">
      <alignment horizontal="left" vertical="center" wrapText="1"/>
    </xf>
    <xf numFmtId="49" fontId="8" fillId="0" borderId="7" xfId="0" applyNumberFormat="1" applyFont="1" applyBorder="1" applyAlignment="1">
      <alignment horizontal="left" vertical="center"/>
    </xf>
    <xf numFmtId="0" fontId="11" fillId="2" borderId="5" xfId="0" applyFont="1" applyFill="1" applyBorder="1" applyAlignment="1">
      <alignment horizontal="center" vertical="center" wrapText="1"/>
    </xf>
    <xf numFmtId="0" fontId="11" fillId="2" borderId="6" xfId="0" applyFont="1" applyFill="1" applyBorder="1" applyAlignment="1">
      <alignment horizontal="center" vertical="center" wrapText="1"/>
    </xf>
    <xf numFmtId="0" fontId="12" fillId="0" borderId="7" xfId="0" applyFont="1" applyBorder="1" applyAlignment="1">
      <alignment vertical="center" wrapText="1"/>
    </xf>
    <xf numFmtId="0" fontId="8" fillId="0" borderId="7" xfId="0" applyFont="1" applyBorder="1" applyAlignment="1">
      <alignment horizontal="center" vertical="center"/>
    </xf>
    <xf numFmtId="0" fontId="13" fillId="0" borderId="7" xfId="0" applyFont="1" applyBorder="1" applyAlignment="1">
      <alignment horizontal="left" vertical="center" wrapText="1"/>
    </xf>
    <xf numFmtId="49" fontId="12" fillId="3" borderId="7" xfId="0" applyNumberFormat="1" applyFont="1" applyFill="1" applyBorder="1" applyAlignment="1">
      <alignment horizontal="left" vertical="center" wrapText="1"/>
    </xf>
    <xf numFmtId="0" fontId="8" fillId="0" borderId="7" xfId="0" applyFont="1" applyBorder="1" applyAlignment="1">
      <alignment horizontal="left" vertical="center" wrapText="1"/>
    </xf>
    <xf numFmtId="0" fontId="8" fillId="0" borderId="7" xfId="0" applyFont="1" applyBorder="1" applyAlignment="1">
      <alignment vertical="center" wrapText="1"/>
    </xf>
    <xf numFmtId="0" fontId="12" fillId="3" borderId="9" xfId="0" applyFont="1" applyFill="1" applyBorder="1" applyAlignment="1">
      <alignment vertical="center" wrapText="1"/>
    </xf>
    <xf numFmtId="0" fontId="13" fillId="3" borderId="8" xfId="0" applyFont="1" applyFill="1" applyBorder="1" applyAlignment="1">
      <alignment vertical="center" wrapText="1"/>
    </xf>
    <xf numFmtId="0" fontId="12" fillId="3" borderId="7" xfId="0" applyFont="1" applyFill="1" applyBorder="1" applyAlignment="1">
      <alignment vertical="center" wrapText="1"/>
    </xf>
    <xf numFmtId="49" fontId="12" fillId="3" borderId="7" xfId="0" applyNumberFormat="1" applyFont="1" applyFill="1" applyBorder="1" applyAlignment="1">
      <alignment vertical="center" wrapText="1"/>
    </xf>
    <xf numFmtId="0" fontId="12" fillId="3" borderId="7" xfId="0" applyFont="1" applyFill="1" applyBorder="1" applyAlignment="1">
      <alignment horizontal="center" vertical="center" wrapText="1"/>
    </xf>
    <xf numFmtId="49" fontId="12" fillId="3" borderId="7" xfId="0" applyNumberFormat="1" applyFont="1" applyFill="1" applyBorder="1" applyAlignment="1">
      <alignment horizontal="left" vertical="center" wrapText="1"/>
    </xf>
    <xf numFmtId="0" fontId="12" fillId="3" borderId="7" xfId="0" applyFont="1" applyFill="1" applyBorder="1" applyAlignment="1">
      <alignment horizontal="left" vertical="center" wrapText="1"/>
    </xf>
    <xf numFmtId="0" fontId="12" fillId="3" borderId="8" xfId="0" applyFont="1" applyFill="1" applyBorder="1" applyAlignment="1">
      <alignment horizontal="center" vertical="center" wrapText="1"/>
    </xf>
    <xf numFmtId="0" fontId="12" fillId="3" borderId="9" xfId="0" applyFont="1" applyFill="1" applyBorder="1" applyAlignment="1">
      <alignment horizontal="center" vertical="center" wrapText="1"/>
    </xf>
    <xf numFmtId="0" fontId="13" fillId="0" borderId="8" xfId="0" applyFont="1" applyBorder="1" applyAlignment="1">
      <alignment horizontal="left" vertical="center" wrapText="1"/>
    </xf>
    <xf numFmtId="0" fontId="12" fillId="3" borderId="8" xfId="0" applyFont="1" applyFill="1" applyBorder="1" applyAlignment="1">
      <alignment horizontal="left" vertical="center" wrapText="1"/>
    </xf>
    <xf numFmtId="0" fontId="12" fillId="3" borderId="9" xfId="0" applyFont="1" applyFill="1" applyBorder="1" applyAlignment="1">
      <alignment horizontal="left" vertical="center" wrapText="1"/>
    </xf>
    <xf numFmtId="0" fontId="12" fillId="0" borderId="8" xfId="0" applyFont="1" applyBorder="1" applyAlignment="1">
      <alignment horizontal="left" vertical="center" wrapText="1"/>
    </xf>
    <xf numFmtId="0" fontId="13" fillId="3" borderId="8" xfId="0" applyFont="1" applyFill="1" applyBorder="1" applyAlignment="1">
      <alignment horizontal="left" vertical="center" wrapText="1"/>
    </xf>
    <xf numFmtId="0" fontId="1" fillId="3" borderId="4" xfId="0" applyFont="1" applyFill="1" applyBorder="1" applyAlignment="1">
      <alignment horizontal="left" vertical="center" wrapText="1"/>
    </xf>
    <xf numFmtId="0" fontId="0" fillId="0" borderId="0" xfId="0" applyAlignment="1">
      <alignment vertical="center"/>
    </xf>
    <xf numFmtId="49" fontId="12" fillId="3" borderId="9" xfId="0" applyNumberFormat="1" applyFont="1" applyFill="1" applyBorder="1" applyAlignment="1">
      <alignment horizontal="center" vertical="center" wrapText="1"/>
    </xf>
    <xf numFmtId="49" fontId="1" fillId="0" borderId="0" xfId="0" applyNumberFormat="1" applyFont="1" applyAlignment="1">
      <alignment horizontal="left"/>
    </xf>
    <xf numFmtId="49" fontId="12" fillId="3" borderId="9" xfId="0" applyNumberFormat="1" applyFont="1" applyFill="1" applyBorder="1" applyAlignment="1">
      <alignment horizontal="left" vertical="center" wrapText="1"/>
    </xf>
    <xf numFmtId="49" fontId="1" fillId="0" borderId="7" xfId="0" applyNumberFormat="1" applyFont="1" applyBorder="1" applyAlignment="1">
      <alignment horizontal="left" vertical="center"/>
    </xf>
    <xf numFmtId="49" fontId="1" fillId="0" borderId="7" xfId="0" applyNumberFormat="1" applyFont="1" applyBorder="1" applyAlignment="1">
      <alignment horizontal="center" vertical="center"/>
    </xf>
    <xf numFmtId="49" fontId="8" fillId="0" borderId="7" xfId="0" applyNumberFormat="1" applyFont="1" applyBorder="1" applyAlignment="1">
      <alignment horizontal="left" vertical="center" wrapText="1"/>
    </xf>
    <xf numFmtId="0" fontId="12" fillId="3" borderId="11" xfId="0" applyFont="1" applyFill="1" applyBorder="1" applyAlignment="1">
      <alignment horizontal="left" vertical="center" wrapText="1"/>
    </xf>
    <xf numFmtId="49" fontId="8" fillId="0" borderId="13" xfId="0" applyNumberFormat="1" applyFont="1" applyBorder="1" applyAlignment="1">
      <alignment horizontal="left" vertical="center"/>
    </xf>
    <xf numFmtId="49" fontId="8" fillId="0" borderId="11" xfId="0" applyNumberFormat="1" applyFont="1" applyBorder="1" applyAlignment="1">
      <alignment horizontal="left" vertical="center"/>
    </xf>
    <xf numFmtId="49" fontId="8" fillId="0" borderId="14" xfId="0" applyNumberFormat="1" applyFont="1" applyBorder="1" applyAlignment="1">
      <alignment horizontal="left" vertical="center"/>
    </xf>
    <xf numFmtId="0" fontId="12" fillId="0" borderId="12" xfId="0" applyFont="1" applyBorder="1" applyAlignment="1">
      <alignment horizontal="left" vertical="center" wrapText="1"/>
    </xf>
    <xf numFmtId="0" fontId="12" fillId="0" borderId="15" xfId="0" applyFont="1" applyBorder="1" applyAlignment="1">
      <alignment horizontal="left" vertical="center" wrapText="1"/>
    </xf>
    <xf numFmtId="0" fontId="12" fillId="0" borderId="17" xfId="0" applyFont="1" applyBorder="1" applyAlignment="1">
      <alignment horizontal="left" vertical="center" wrapText="1"/>
    </xf>
    <xf numFmtId="0" fontId="0" fillId="0" borderId="7" xfId="0" applyFill="1" applyBorder="1" applyAlignment="1">
      <alignment vertical="center"/>
    </xf>
    <xf numFmtId="0" fontId="0" fillId="0" borderId="0" xfId="0" applyAlignment="1">
      <alignment horizontal="left"/>
    </xf>
    <xf numFmtId="0" fontId="0" fillId="0" borderId="7" xfId="0" applyBorder="1" applyAlignment="1">
      <alignment horizontal="left" vertical="center" wrapText="1"/>
    </xf>
    <xf numFmtId="0" fontId="0" fillId="0" borderId="0" xfId="0" applyAlignment="1">
      <alignment horizontal="left" vertical="center" wrapText="1"/>
    </xf>
    <xf numFmtId="0" fontId="0" fillId="0" borderId="7" xfId="0" applyBorder="1" applyAlignment="1">
      <alignment horizontal="left" vertical="center"/>
    </xf>
    <xf numFmtId="0" fontId="0" fillId="0" borderId="0" xfId="0" applyAlignment="1">
      <alignment horizontal="left" vertical="center"/>
    </xf>
    <xf numFmtId="49" fontId="1" fillId="0" borderId="0" xfId="0" applyNumberFormat="1" applyFont="1" applyBorder="1" applyAlignment="1">
      <alignment horizontal="left" vertical="center"/>
    </xf>
    <xf numFmtId="49" fontId="1" fillId="0" borderId="7" xfId="0" applyNumberFormat="1" applyFont="1" applyBorder="1" applyAlignment="1">
      <alignment horizontal="left" vertical="center" wrapText="1"/>
    </xf>
    <xf numFmtId="49" fontId="1" fillId="0" borderId="0" xfId="0" applyNumberFormat="1" applyFont="1" applyAlignment="1">
      <alignment horizontal="left" vertical="center" wrapText="1"/>
    </xf>
    <xf numFmtId="49" fontId="9" fillId="0" borderId="11" xfId="0" applyNumberFormat="1" applyFont="1" applyBorder="1" applyAlignment="1">
      <alignment horizontal="left" vertical="center" wrapText="1"/>
    </xf>
    <xf numFmtId="0" fontId="12" fillId="3" borderId="12" xfId="0" applyFont="1" applyFill="1" applyBorder="1" applyAlignment="1">
      <alignment horizontal="left" vertical="center" wrapText="1"/>
    </xf>
    <xf numFmtId="0" fontId="15" fillId="2" borderId="7" xfId="0" applyFont="1" applyFill="1" applyBorder="1" applyAlignment="1">
      <alignment horizontal="center" vertical="center"/>
    </xf>
    <xf numFmtId="0" fontId="15" fillId="2" borderId="7" xfId="0" applyFont="1" applyFill="1" applyBorder="1" applyAlignment="1">
      <alignment horizontal="center" vertical="center" wrapText="1"/>
    </xf>
    <xf numFmtId="0" fontId="16" fillId="5" borderId="7" xfId="0" applyFont="1" applyFill="1" applyBorder="1" applyAlignment="1">
      <alignment horizontal="center"/>
    </xf>
    <xf numFmtId="0" fontId="16" fillId="6" borderId="7" xfId="0" applyFont="1" applyFill="1" applyBorder="1" applyAlignment="1">
      <alignment horizontal="center"/>
    </xf>
    <xf numFmtId="0" fontId="16" fillId="6" borderId="7" xfId="0" applyFont="1" applyFill="1" applyBorder="1" applyAlignment="1">
      <alignment horizontal="center" vertical="center"/>
    </xf>
    <xf numFmtId="0" fontId="17" fillId="0" borderId="7" xfId="0" applyFont="1" applyBorder="1" applyAlignment="1">
      <alignment horizontal="center"/>
    </xf>
    <xf numFmtId="0" fontId="16" fillId="0" borderId="7" xfId="0" applyFont="1" applyBorder="1" applyAlignment="1">
      <alignment horizontal="center"/>
    </xf>
    <xf numFmtId="0" fontId="16" fillId="6" borderId="7" xfId="0" quotePrefix="1" applyFont="1" applyFill="1" applyBorder="1" applyAlignment="1">
      <alignment horizontal="center" vertical="center"/>
    </xf>
    <xf numFmtId="0" fontId="17" fillId="7" borderId="7" xfId="0" applyFont="1" applyFill="1" applyBorder="1" applyAlignment="1">
      <alignment horizontal="center"/>
    </xf>
    <xf numFmtId="0" fontId="16" fillId="7" borderId="7" xfId="0" applyFont="1" applyFill="1" applyBorder="1" applyAlignment="1">
      <alignment horizontal="center"/>
    </xf>
    <xf numFmtId="0" fontId="17" fillId="6" borderId="7" xfId="0" applyFont="1" applyFill="1" applyBorder="1" applyAlignment="1">
      <alignment horizontal="center"/>
    </xf>
    <xf numFmtId="0" fontId="18" fillId="6" borderId="7" xfId="0" applyFont="1" applyFill="1" applyBorder="1" applyAlignment="1">
      <alignment horizontal="center"/>
    </xf>
    <xf numFmtId="0" fontId="16" fillId="4" borderId="7" xfId="0" applyFont="1" applyFill="1" applyBorder="1" applyAlignment="1">
      <alignment horizontal="center"/>
    </xf>
    <xf numFmtId="0" fontId="17" fillId="6" borderId="7" xfId="0" applyFont="1" applyFill="1" applyBorder="1" applyAlignment="1">
      <alignment horizontal="center" vertical="center"/>
    </xf>
    <xf numFmtId="0" fontId="16" fillId="0" borderId="7" xfId="0" applyFont="1" applyBorder="1" applyAlignment="1">
      <alignment horizontal="center" vertical="center"/>
    </xf>
    <xf numFmtId="0" fontId="17" fillId="0" borderId="7" xfId="0" applyFont="1" applyBorder="1" applyAlignment="1">
      <alignment horizontal="center" vertical="center"/>
    </xf>
    <xf numFmtId="0" fontId="17" fillId="6" borderId="7" xfId="0" quotePrefix="1" applyFont="1" applyFill="1" applyBorder="1" applyAlignment="1">
      <alignment horizontal="center" vertical="center"/>
    </xf>
    <xf numFmtId="0" fontId="16" fillId="7" borderId="7" xfId="0" applyFont="1" applyFill="1" applyBorder="1" applyAlignment="1">
      <alignment horizontal="center" vertical="center"/>
    </xf>
    <xf numFmtId="0" fontId="17" fillId="5" borderId="7" xfId="0" applyFont="1" applyFill="1" applyBorder="1" applyAlignment="1">
      <alignment horizontal="center"/>
    </xf>
    <xf numFmtId="0" fontId="1" fillId="5" borderId="7" xfId="0" quotePrefix="1" applyFont="1" applyFill="1" applyBorder="1" applyAlignment="1">
      <alignment horizontal="center" vertical="center"/>
    </xf>
    <xf numFmtId="0" fontId="19" fillId="5" borderId="7" xfId="0" applyFont="1" applyFill="1" applyBorder="1" applyAlignment="1">
      <alignment horizontal="center" vertical="center" wrapText="1"/>
    </xf>
    <xf numFmtId="0" fontId="19" fillId="5" borderId="7" xfId="0" applyFont="1" applyFill="1" applyBorder="1" applyAlignment="1">
      <alignment horizontal="left" vertical="center" wrapText="1" indent="1"/>
    </xf>
    <xf numFmtId="0" fontId="19" fillId="5" borderId="7" xfId="0" applyFont="1" applyFill="1" applyBorder="1" applyAlignment="1">
      <alignment horizontal="center" vertical="top" wrapText="1"/>
    </xf>
    <xf numFmtId="0" fontId="19" fillId="5" borderId="7" xfId="0" applyFont="1" applyFill="1" applyBorder="1" applyAlignment="1">
      <alignment vertical="top" wrapText="1"/>
    </xf>
    <xf numFmtId="0" fontId="19" fillId="6" borderId="7" xfId="0" applyFont="1" applyFill="1" applyBorder="1" applyAlignment="1">
      <alignment horizontal="center" vertical="center"/>
    </xf>
    <xf numFmtId="0" fontId="19" fillId="6" borderId="7" xfId="0" applyFont="1" applyFill="1" applyBorder="1" applyAlignment="1">
      <alignment horizontal="left" indent="1"/>
    </xf>
    <xf numFmtId="0" fontId="19" fillId="6" borderId="7" xfId="0" applyFont="1" applyFill="1" applyBorder="1" applyAlignment="1">
      <alignment horizontal="center"/>
    </xf>
    <xf numFmtId="0" fontId="19" fillId="6" borderId="7" xfId="0" applyFont="1" applyFill="1" applyBorder="1" applyAlignment="1">
      <alignment horizontal="left"/>
    </xf>
    <xf numFmtId="0" fontId="20" fillId="6" borderId="7" xfId="0" applyFont="1" applyFill="1" applyBorder="1" applyAlignment="1">
      <alignment horizontal="center" vertical="center"/>
    </xf>
    <xf numFmtId="0" fontId="19" fillId="0" borderId="7" xfId="0" applyFont="1" applyBorder="1" applyAlignment="1">
      <alignment horizontal="center" vertical="center"/>
    </xf>
    <xf numFmtId="0" fontId="19" fillId="0" borderId="7" xfId="0" applyFont="1" applyBorder="1" applyAlignment="1">
      <alignment horizontal="left" indent="1"/>
    </xf>
    <xf numFmtId="0" fontId="19" fillId="0" borderId="7" xfId="0" applyFont="1" applyBorder="1" applyAlignment="1">
      <alignment horizontal="center"/>
    </xf>
    <xf numFmtId="0" fontId="19" fillId="9" borderId="7" xfId="0" applyFont="1" applyFill="1" applyBorder="1" applyAlignment="1">
      <alignment horizontal="center" vertical="center"/>
    </xf>
    <xf numFmtId="0" fontId="19" fillId="9" borderId="7" xfId="0" applyFont="1" applyFill="1" applyBorder="1" applyAlignment="1">
      <alignment horizontal="left" indent="1"/>
    </xf>
    <xf numFmtId="0" fontId="19" fillId="9" borderId="7" xfId="0" applyFont="1" applyFill="1" applyBorder="1" applyAlignment="1">
      <alignment horizontal="center"/>
    </xf>
    <xf numFmtId="0" fontId="20" fillId="6" borderId="8" xfId="0" applyFont="1" applyFill="1" applyBorder="1" applyAlignment="1">
      <alignment horizontal="center" vertical="center"/>
    </xf>
    <xf numFmtId="0" fontId="19" fillId="6" borderId="7" xfId="0" applyFont="1" applyFill="1" applyBorder="1" applyAlignment="1">
      <alignment horizontal="left" vertical="center" indent="1"/>
    </xf>
    <xf numFmtId="0" fontId="19" fillId="6" borderId="11" xfId="0" applyFont="1" applyFill="1" applyBorder="1" applyAlignment="1">
      <alignment horizontal="center" vertical="center"/>
    </xf>
    <xf numFmtId="0" fontId="19" fillId="0" borderId="9" xfId="0" applyFont="1" applyBorder="1" applyAlignment="1">
      <alignment horizontal="left"/>
    </xf>
    <xf numFmtId="0" fontId="20" fillId="6" borderId="9" xfId="0" applyFont="1" applyFill="1" applyBorder="1" applyAlignment="1">
      <alignment horizontal="center" vertical="center"/>
    </xf>
    <xf numFmtId="0" fontId="19" fillId="7" borderId="7" xfId="0" applyFont="1" applyFill="1" applyBorder="1" applyAlignment="1">
      <alignment horizontal="center" vertical="center"/>
    </xf>
    <xf numFmtId="0" fontId="19" fillId="7" borderId="7" xfId="0" applyFont="1" applyFill="1" applyBorder="1" applyAlignment="1">
      <alignment horizontal="left" indent="1"/>
    </xf>
    <xf numFmtId="0" fontId="19" fillId="7" borderId="7" xfId="0" applyFont="1" applyFill="1" applyBorder="1" applyAlignment="1">
      <alignment horizontal="center"/>
    </xf>
    <xf numFmtId="0" fontId="19" fillId="7" borderId="7" xfId="0" applyFont="1" applyFill="1" applyBorder="1" applyAlignment="1">
      <alignment horizontal="left"/>
    </xf>
    <xf numFmtId="0" fontId="19" fillId="0" borderId="7" xfId="0" applyFont="1" applyBorder="1" applyAlignment="1">
      <alignment horizontal="left"/>
    </xf>
    <xf numFmtId="0" fontId="21" fillId="7" borderId="7" xfId="0" applyFont="1" applyFill="1" applyBorder="1" applyAlignment="1">
      <alignment horizontal="center" vertical="center"/>
    </xf>
    <xf numFmtId="0" fontId="19" fillId="7" borderId="11" xfId="0" applyFont="1" applyFill="1" applyBorder="1" applyAlignment="1">
      <alignment horizontal="center"/>
    </xf>
    <xf numFmtId="0" fontId="19" fillId="7" borderId="12" xfId="0" applyFont="1" applyFill="1" applyBorder="1" applyAlignment="1">
      <alignment horizontal="center"/>
    </xf>
    <xf numFmtId="0" fontId="19" fillId="7" borderId="8" xfId="0" applyFont="1" applyFill="1" applyBorder="1" applyAlignment="1">
      <alignment horizontal="center" vertical="center"/>
    </xf>
    <xf numFmtId="0" fontId="21" fillId="4" borderId="7" xfId="0" applyFont="1" applyFill="1" applyBorder="1" applyAlignment="1">
      <alignment horizontal="center" vertical="center"/>
    </xf>
    <xf numFmtId="0" fontId="19" fillId="4" borderId="7" xfId="0" applyFont="1" applyFill="1" applyBorder="1" applyAlignment="1">
      <alignment horizontal="left" indent="1"/>
    </xf>
    <xf numFmtId="0" fontId="19" fillId="4" borderId="7" xfId="0" applyFont="1" applyFill="1" applyBorder="1" applyAlignment="1">
      <alignment horizontal="center"/>
    </xf>
    <xf numFmtId="0" fontId="21" fillId="4" borderId="11" xfId="0" applyFont="1" applyFill="1" applyBorder="1" applyAlignment="1">
      <alignment horizontal="center"/>
    </xf>
    <xf numFmtId="0" fontId="21" fillId="4" borderId="20" xfId="0" applyFont="1" applyFill="1" applyBorder="1" applyAlignment="1">
      <alignment horizontal="center"/>
    </xf>
    <xf numFmtId="0" fontId="19" fillId="4" borderId="8" xfId="0" applyFont="1" applyFill="1" applyBorder="1" applyAlignment="1">
      <alignment horizontal="center" vertical="center"/>
    </xf>
    <xf numFmtId="0" fontId="19" fillId="6" borderId="7" xfId="0" applyFont="1" applyFill="1" applyBorder="1" applyAlignment="1">
      <alignment horizontal="center" vertical="center" wrapText="1"/>
    </xf>
    <xf numFmtId="0" fontId="19" fillId="6" borderId="11" xfId="0" applyFont="1" applyFill="1" applyBorder="1" applyAlignment="1">
      <alignment horizontal="center" vertical="center" wrapText="1"/>
    </xf>
    <xf numFmtId="0" fontId="19" fillId="0" borderId="9" xfId="0" applyFont="1" applyBorder="1" applyAlignment="1">
      <alignment horizontal="center" vertical="center"/>
    </xf>
    <xf numFmtId="0" fontId="19" fillId="0" borderId="8" xfId="0" applyFont="1" applyBorder="1" applyAlignment="1">
      <alignment horizontal="center" vertical="center"/>
    </xf>
    <xf numFmtId="0" fontId="19" fillId="0" borderId="8" xfId="0" applyFont="1" applyBorder="1" applyAlignment="1">
      <alignment horizontal="left" indent="1"/>
    </xf>
    <xf numFmtId="0" fontId="19" fillId="0" borderId="8" xfId="0" applyFont="1" applyBorder="1" applyAlignment="1">
      <alignment horizontal="center"/>
    </xf>
    <xf numFmtId="0" fontId="19" fillId="5" borderId="20" xfId="0" applyFont="1" applyFill="1" applyBorder="1" applyAlignment="1">
      <alignment horizontal="left" vertical="center" wrapText="1" indent="1"/>
    </xf>
    <xf numFmtId="0" fontId="6" fillId="5" borderId="20" xfId="0" applyFont="1" applyFill="1" applyBorder="1" applyAlignment="1">
      <alignment horizontal="center" vertical="top" wrapText="1"/>
    </xf>
    <xf numFmtId="0" fontId="6" fillId="5" borderId="20" xfId="0" applyFont="1" applyFill="1" applyBorder="1" applyAlignment="1">
      <alignment horizontal="left" vertical="top" wrapText="1" indent="1"/>
    </xf>
    <xf numFmtId="0" fontId="6" fillId="5" borderId="12" xfId="0" applyFont="1" applyFill="1" applyBorder="1" applyAlignment="1">
      <alignment horizontal="center" vertical="center" wrapText="1"/>
    </xf>
    <xf numFmtId="0" fontId="19" fillId="8" borderId="14" xfId="0" quotePrefix="1" applyFont="1" applyFill="1" applyBorder="1" applyAlignment="1">
      <alignment horizontal="center" vertical="center" wrapText="1"/>
    </xf>
    <xf numFmtId="0" fontId="19" fillId="8" borderId="16" xfId="0" applyFont="1" applyFill="1" applyBorder="1" applyAlignment="1">
      <alignment horizontal="left" vertical="center" wrapText="1" indent="1"/>
    </xf>
    <xf numFmtId="0" fontId="6" fillId="8" borderId="16" xfId="0" applyFont="1" applyFill="1" applyBorder="1" applyAlignment="1">
      <alignment horizontal="center" vertical="top" wrapText="1"/>
    </xf>
    <xf numFmtId="0" fontId="6" fillId="8" borderId="16" xfId="0" applyFont="1" applyFill="1" applyBorder="1" applyAlignment="1">
      <alignment horizontal="left" vertical="top" wrapText="1" indent="1"/>
    </xf>
    <xf numFmtId="0" fontId="6" fillId="8" borderId="17" xfId="0" applyFont="1" applyFill="1" applyBorder="1" applyAlignment="1">
      <alignment horizontal="center" vertical="center" wrapText="1"/>
    </xf>
    <xf numFmtId="0" fontId="1" fillId="5" borderId="7" xfId="0" applyFont="1" applyFill="1" applyBorder="1" applyAlignment="1">
      <alignment horizontal="center"/>
    </xf>
    <xf numFmtId="0" fontId="1" fillId="8" borderId="7" xfId="0" applyFont="1" applyFill="1" applyBorder="1" applyAlignment="1">
      <alignment horizontal="center"/>
    </xf>
    <xf numFmtId="0" fontId="16" fillId="5" borderId="7" xfId="0" applyFont="1" applyFill="1" applyBorder="1" applyAlignment="1">
      <alignment horizontal="left"/>
    </xf>
    <xf numFmtId="0" fontId="16" fillId="6" borderId="7" xfId="0" applyFont="1" applyFill="1" applyBorder="1" applyAlignment="1">
      <alignment horizontal="left"/>
    </xf>
    <xf numFmtId="0" fontId="16" fillId="0" borderId="7" xfId="0" applyFont="1" applyBorder="1" applyAlignment="1">
      <alignment horizontal="left"/>
    </xf>
    <xf numFmtId="0" fontId="16" fillId="7" borderId="7" xfId="0" applyFont="1" applyFill="1" applyBorder="1" applyAlignment="1">
      <alignment horizontal="left"/>
    </xf>
    <xf numFmtId="0" fontId="16" fillId="4" borderId="7" xfId="0" applyFont="1" applyFill="1" applyBorder="1" applyAlignment="1">
      <alignment horizontal="left"/>
    </xf>
    <xf numFmtId="0" fontId="16" fillId="6" borderId="7" xfId="0" applyFont="1" applyFill="1" applyBorder="1" applyAlignment="1">
      <alignment horizontal="left" vertical="center"/>
    </xf>
    <xf numFmtId="0" fontId="16" fillId="8" borderId="7" xfId="0" applyFont="1" applyFill="1" applyBorder="1" applyAlignment="1">
      <alignment horizontal="left"/>
    </xf>
    <xf numFmtId="0" fontId="16" fillId="6" borderId="7" xfId="0" applyFont="1" applyFill="1" applyBorder="1" applyAlignment="1">
      <alignment horizontal="center" vertical="center" wrapText="1"/>
    </xf>
    <xf numFmtId="0" fontId="17" fillId="6" borderId="7" xfId="0" applyFont="1" applyFill="1" applyBorder="1" applyAlignment="1">
      <alignment horizontal="center" vertical="center" wrapText="1"/>
    </xf>
    <xf numFmtId="0" fontId="12" fillId="3" borderId="7" xfId="0" applyFont="1" applyFill="1" applyBorder="1" applyAlignment="1">
      <alignment horizontal="left" vertical="center" wrapText="1"/>
    </xf>
    <xf numFmtId="0" fontId="12" fillId="3" borderId="12" xfId="0" applyFont="1" applyFill="1" applyBorder="1" applyAlignment="1">
      <alignment horizontal="center" vertical="center" wrapText="1"/>
    </xf>
    <xf numFmtId="0" fontId="12" fillId="3" borderId="7" xfId="0" applyFont="1" applyFill="1" applyBorder="1" applyAlignment="1">
      <alignment vertical="center" wrapText="1"/>
    </xf>
    <xf numFmtId="0" fontId="13" fillId="3" borderId="8" xfId="0" applyFont="1" applyFill="1" applyBorder="1" applyAlignment="1">
      <alignment horizontal="left" vertical="center" wrapText="1"/>
    </xf>
    <xf numFmtId="0" fontId="13" fillId="3" borderId="10" xfId="0" applyFont="1" applyFill="1" applyBorder="1" applyAlignment="1">
      <alignment horizontal="left" vertical="center" wrapText="1"/>
    </xf>
    <xf numFmtId="0" fontId="13" fillId="3" borderId="9" xfId="0" applyFont="1" applyFill="1" applyBorder="1" applyAlignment="1">
      <alignment horizontal="left" vertical="center" wrapText="1"/>
    </xf>
    <xf numFmtId="49" fontId="8" fillId="0" borderId="8" xfId="0" applyNumberFormat="1" applyFont="1" applyBorder="1" applyAlignment="1">
      <alignment horizontal="left" vertical="center"/>
    </xf>
    <xf numFmtId="0" fontId="12" fillId="3" borderId="9" xfId="0" applyFont="1" applyFill="1" applyBorder="1" applyAlignment="1">
      <alignment horizontal="left" vertical="center" wrapText="1"/>
    </xf>
    <xf numFmtId="0" fontId="13" fillId="3" borderId="10" xfId="0" applyFont="1" applyFill="1" applyBorder="1" applyAlignment="1">
      <alignment vertical="center" wrapText="1"/>
    </xf>
    <xf numFmtId="0" fontId="9" fillId="3" borderId="10" xfId="0" applyFont="1" applyFill="1" applyBorder="1" applyAlignment="1">
      <alignment vertical="center" wrapText="1"/>
    </xf>
    <xf numFmtId="0" fontId="8" fillId="3" borderId="9" xfId="0" applyFont="1" applyFill="1" applyBorder="1" applyAlignment="1">
      <alignment vertical="center" wrapText="1"/>
    </xf>
    <xf numFmtId="0" fontId="12" fillId="0" borderId="7" xfId="0" applyFont="1" applyFill="1" applyBorder="1" applyAlignment="1">
      <alignment horizontal="left" vertical="center" wrapText="1"/>
    </xf>
    <xf numFmtId="0" fontId="0" fillId="0" borderId="0" xfId="0" applyAlignment="1">
      <alignment horizontal="center"/>
    </xf>
    <xf numFmtId="0" fontId="0" fillId="4" borderId="0" xfId="0" applyFill="1"/>
    <xf numFmtId="0" fontId="5" fillId="4" borderId="0" xfId="0" applyFont="1" applyFill="1" applyAlignment="1">
      <alignment vertical="center"/>
    </xf>
    <xf numFmtId="0" fontId="10" fillId="4" borderId="0" xfId="0" applyFont="1" applyFill="1"/>
    <xf numFmtId="0" fontId="6" fillId="4" borderId="7" xfId="0" applyFont="1" applyFill="1" applyBorder="1" applyAlignment="1">
      <alignment vertical="center" wrapText="1"/>
    </xf>
    <xf numFmtId="0" fontId="6" fillId="4" borderId="7" xfId="0" applyFont="1" applyFill="1" applyBorder="1" applyAlignment="1">
      <alignment horizontal="left"/>
    </xf>
    <xf numFmtId="0" fontId="6" fillId="4" borderId="7" xfId="0" applyFont="1" applyFill="1" applyBorder="1"/>
    <xf numFmtId="0" fontId="0" fillId="4" borderId="0" xfId="0" applyFill="1" applyAlignment="1">
      <alignment wrapText="1"/>
    </xf>
    <xf numFmtId="0" fontId="4" fillId="4" borderId="0" xfId="0" applyFont="1" applyFill="1" applyAlignment="1">
      <alignment vertical="center" wrapText="1"/>
    </xf>
    <xf numFmtId="0" fontId="12" fillId="3" borderId="7" xfId="0" applyFont="1" applyFill="1" applyBorder="1" applyAlignment="1">
      <alignment horizontal="left" vertical="center" wrapText="1"/>
    </xf>
    <xf numFmtId="0" fontId="11" fillId="2" borderId="8" xfId="0" applyFont="1" applyFill="1" applyBorder="1" applyAlignment="1">
      <alignment horizontal="center" vertical="center" wrapText="1"/>
    </xf>
    <xf numFmtId="49" fontId="11" fillId="2" borderId="7" xfId="0" applyNumberFormat="1" applyFont="1" applyFill="1" applyBorder="1" applyAlignment="1">
      <alignment horizontal="center" vertical="center" wrapText="1"/>
    </xf>
    <xf numFmtId="0" fontId="1" fillId="0" borderId="0" xfId="0" applyFont="1" applyAlignment="1">
      <alignment horizontal="center" vertical="center"/>
    </xf>
    <xf numFmtId="0" fontId="11" fillId="2" borderId="11" xfId="0" applyFont="1" applyFill="1" applyBorder="1" applyAlignment="1">
      <alignment horizontal="center" vertical="center" wrapText="1"/>
    </xf>
    <xf numFmtId="0" fontId="11" fillId="2" borderId="12" xfId="0" applyFont="1" applyFill="1" applyBorder="1" applyAlignment="1">
      <alignment horizontal="center" vertical="center" wrapText="1"/>
    </xf>
    <xf numFmtId="49" fontId="11" fillId="2" borderId="6" xfId="0" applyNumberFormat="1" applyFont="1" applyFill="1" applyBorder="1" applyAlignment="1">
      <alignment horizontal="center" vertical="center" wrapText="1"/>
    </xf>
    <xf numFmtId="0" fontId="1" fillId="4" borderId="0" xfId="0" applyFont="1" applyFill="1"/>
    <xf numFmtId="0" fontId="4" fillId="4" borderId="0" xfId="0" applyFont="1" applyFill="1" applyAlignment="1">
      <alignment horizontal="left" vertical="top"/>
    </xf>
    <xf numFmtId="0" fontId="4" fillId="4" borderId="0" xfId="0" applyFont="1" applyFill="1"/>
    <xf numFmtId="0" fontId="12" fillId="3" borderId="7" xfId="0" applyFont="1" applyFill="1" applyBorder="1" applyAlignment="1">
      <alignment horizontal="left" vertical="center" wrapText="1"/>
    </xf>
    <xf numFmtId="49" fontId="12" fillId="3" borderId="7" xfId="0" applyNumberFormat="1" applyFont="1" applyFill="1" applyBorder="1" applyAlignment="1">
      <alignment horizontal="left" vertical="center" wrapText="1"/>
    </xf>
    <xf numFmtId="0" fontId="12" fillId="3" borderId="11" xfId="0" applyFont="1" applyFill="1" applyBorder="1" applyAlignment="1">
      <alignment horizontal="center" vertical="center" wrapText="1"/>
    </xf>
    <xf numFmtId="0" fontId="8" fillId="3" borderId="11" xfId="0" applyFont="1" applyFill="1" applyBorder="1" applyAlignment="1">
      <alignment vertical="center" wrapText="1"/>
    </xf>
    <xf numFmtId="0" fontId="12" fillId="3" borderId="12" xfId="0" applyFont="1" applyFill="1" applyBorder="1" applyAlignment="1">
      <alignment horizontal="center" vertical="center" wrapText="1"/>
    </xf>
    <xf numFmtId="0" fontId="8" fillId="3" borderId="12" xfId="0" applyFont="1" applyFill="1" applyBorder="1" applyAlignment="1">
      <alignment horizontal="center" vertical="center" wrapText="1"/>
    </xf>
    <xf numFmtId="0" fontId="13" fillId="3" borderId="8" xfId="0" applyFont="1" applyFill="1" applyBorder="1" applyAlignment="1">
      <alignment horizontal="left" vertical="center" wrapText="1"/>
    </xf>
    <xf numFmtId="0" fontId="13" fillId="3" borderId="9" xfId="0" applyFont="1" applyFill="1" applyBorder="1" applyAlignment="1">
      <alignment horizontal="left" vertical="center" wrapText="1"/>
    </xf>
    <xf numFmtId="0" fontId="4" fillId="0" borderId="0" xfId="0" applyFont="1" applyAlignment="1">
      <alignment horizontal="left" vertical="top" wrapText="1"/>
    </xf>
    <xf numFmtId="49" fontId="8" fillId="3" borderId="7" xfId="0" applyNumberFormat="1" applyFont="1" applyFill="1" applyBorder="1" applyAlignment="1">
      <alignment vertical="center" wrapText="1"/>
    </xf>
    <xf numFmtId="0" fontId="8" fillId="3" borderId="7" xfId="0" applyFont="1" applyFill="1" applyBorder="1" applyAlignment="1">
      <alignment vertical="center" wrapText="1"/>
    </xf>
    <xf numFmtId="0" fontId="8" fillId="3" borderId="7" xfId="0" applyFont="1" applyFill="1" applyBorder="1" applyAlignment="1">
      <alignment horizontal="center" vertical="center" wrapText="1"/>
    </xf>
    <xf numFmtId="0" fontId="14" fillId="3" borderId="12" xfId="0" applyFont="1" applyFill="1" applyBorder="1" applyAlignment="1">
      <alignment horizontal="center" vertical="center" wrapText="1"/>
    </xf>
    <xf numFmtId="0" fontId="12" fillId="3" borderId="7" xfId="0" applyFont="1" applyFill="1" applyBorder="1" applyAlignment="1">
      <alignment vertical="center" wrapText="1"/>
    </xf>
    <xf numFmtId="0" fontId="12" fillId="3" borderId="11" xfId="0" applyFont="1" applyFill="1" applyBorder="1" applyAlignment="1">
      <alignment vertical="center" wrapText="1"/>
    </xf>
    <xf numFmtId="49" fontId="12" fillId="3" borderId="7" xfId="0" applyNumberFormat="1" applyFont="1" applyFill="1" applyBorder="1" applyAlignment="1">
      <alignment vertical="center" wrapText="1"/>
    </xf>
    <xf numFmtId="0" fontId="8" fillId="3" borderId="8" xfId="0" applyFont="1" applyFill="1" applyBorder="1" applyAlignment="1">
      <alignment horizontal="center" vertical="center" wrapText="1"/>
    </xf>
    <xf numFmtId="0" fontId="8" fillId="3" borderId="9" xfId="0" applyFont="1" applyFill="1" applyBorder="1" applyAlignment="1">
      <alignment horizontal="center" vertical="center" wrapText="1"/>
    </xf>
    <xf numFmtId="0" fontId="8" fillId="3" borderId="13" xfId="0" applyFont="1" applyFill="1" applyBorder="1" applyAlignment="1">
      <alignment horizontal="center" vertical="center" wrapText="1"/>
    </xf>
    <xf numFmtId="0" fontId="8" fillId="3" borderId="14" xfId="0" applyFont="1" applyFill="1" applyBorder="1" applyAlignment="1">
      <alignment horizontal="center" vertical="center" wrapText="1"/>
    </xf>
    <xf numFmtId="0" fontId="12" fillId="3" borderId="8" xfId="0" applyFont="1" applyFill="1" applyBorder="1" applyAlignment="1">
      <alignment horizontal="center" vertical="center" wrapText="1"/>
    </xf>
    <xf numFmtId="0" fontId="12" fillId="3" borderId="10" xfId="0" applyFont="1" applyFill="1" applyBorder="1" applyAlignment="1">
      <alignment horizontal="center" vertical="center" wrapText="1"/>
    </xf>
    <xf numFmtId="0" fontId="13" fillId="3" borderId="10" xfId="0" applyFont="1" applyFill="1" applyBorder="1" applyAlignment="1">
      <alignment horizontal="left" vertical="center" wrapText="1"/>
    </xf>
    <xf numFmtId="49" fontId="8" fillId="0" borderId="13" xfId="0" applyNumberFormat="1" applyFont="1" applyBorder="1" applyAlignment="1">
      <alignment horizontal="left" vertical="center"/>
    </xf>
    <xf numFmtId="49" fontId="8" fillId="0" borderId="18" xfId="0" applyNumberFormat="1" applyFont="1" applyBorder="1" applyAlignment="1">
      <alignment horizontal="left" vertical="center"/>
    </xf>
    <xf numFmtId="0" fontId="0" fillId="0" borderId="7" xfId="0" applyFill="1" applyBorder="1" applyAlignment="1">
      <alignment vertical="center"/>
    </xf>
    <xf numFmtId="0" fontId="12" fillId="0" borderId="15" xfId="0" applyFont="1" applyBorder="1" applyAlignment="1">
      <alignment horizontal="left" vertical="center" wrapText="1"/>
    </xf>
    <xf numFmtId="0" fontId="12" fillId="0" borderId="19" xfId="0" applyFont="1" applyBorder="1" applyAlignment="1">
      <alignment horizontal="left" vertical="center" wrapText="1"/>
    </xf>
    <xf numFmtId="0" fontId="12" fillId="3" borderId="9" xfId="0" applyFont="1" applyFill="1" applyBorder="1" applyAlignment="1">
      <alignment horizontal="center" vertical="center" wrapText="1"/>
    </xf>
    <xf numFmtId="49" fontId="8" fillId="0" borderId="8" xfId="0" applyNumberFormat="1" applyFont="1" applyBorder="1" applyAlignment="1">
      <alignment horizontal="left" vertical="center"/>
    </xf>
    <xf numFmtId="49" fontId="8" fillId="0" borderId="10" xfId="0" applyNumberFormat="1" applyFont="1" applyBorder="1" applyAlignment="1">
      <alignment horizontal="left" vertical="center"/>
    </xf>
    <xf numFmtId="49" fontId="8" fillId="0" borderId="9" xfId="0" applyNumberFormat="1" applyFont="1" applyBorder="1" applyAlignment="1">
      <alignment horizontal="left" vertical="center"/>
    </xf>
    <xf numFmtId="0" fontId="12" fillId="3" borderId="8" xfId="0" applyFont="1" applyFill="1" applyBorder="1" applyAlignment="1">
      <alignment horizontal="left" vertical="center" wrapText="1"/>
    </xf>
    <xf numFmtId="0" fontId="12" fillId="3" borderId="10" xfId="0" applyFont="1" applyFill="1" applyBorder="1" applyAlignment="1">
      <alignment horizontal="left" vertical="center" wrapText="1"/>
    </xf>
    <xf numFmtId="0" fontId="12" fillId="3" borderId="9" xfId="0" applyFont="1" applyFill="1" applyBorder="1" applyAlignment="1">
      <alignment horizontal="left" vertical="center" wrapText="1"/>
    </xf>
    <xf numFmtId="0" fontId="12" fillId="0" borderId="8" xfId="0" applyFont="1" applyBorder="1" applyAlignment="1">
      <alignment horizontal="left" vertical="center" wrapText="1"/>
    </xf>
    <xf numFmtId="0" fontId="12" fillId="0" borderId="10" xfId="0" applyFont="1" applyBorder="1" applyAlignment="1">
      <alignment horizontal="left" vertical="center" wrapText="1"/>
    </xf>
    <xf numFmtId="0" fontId="12" fillId="0" borderId="9" xfId="0" applyFont="1" applyBorder="1" applyAlignment="1">
      <alignment horizontal="left" vertical="center" wrapText="1"/>
    </xf>
    <xf numFmtId="49" fontId="8" fillId="0" borderId="8" xfId="0" applyNumberFormat="1" applyFont="1" applyBorder="1" applyAlignment="1">
      <alignment horizontal="left" vertical="center" wrapText="1"/>
    </xf>
    <xf numFmtId="49" fontId="8" fillId="0" borderId="10" xfId="0" applyNumberFormat="1" applyFont="1" applyBorder="1" applyAlignment="1">
      <alignment horizontal="left" vertical="center" wrapText="1"/>
    </xf>
    <xf numFmtId="49" fontId="8" fillId="0" borderId="9" xfId="0" applyNumberFormat="1" applyFont="1" applyBorder="1" applyAlignment="1">
      <alignment horizontal="left" vertical="center" wrapText="1"/>
    </xf>
    <xf numFmtId="49" fontId="1" fillId="0" borderId="8" xfId="0" applyNumberFormat="1" applyFont="1" applyBorder="1" applyAlignment="1">
      <alignment horizontal="center"/>
    </xf>
    <xf numFmtId="49" fontId="1" fillId="0" borderId="9" xfId="0" applyNumberFormat="1" applyFont="1" applyBorder="1" applyAlignment="1">
      <alignment horizontal="center"/>
    </xf>
    <xf numFmtId="0" fontId="12" fillId="0" borderId="8" xfId="0" applyFont="1" applyBorder="1" applyAlignment="1">
      <alignment horizontal="center" vertical="center" wrapText="1"/>
    </xf>
    <xf numFmtId="0" fontId="12" fillId="0" borderId="9" xfId="0" applyFont="1" applyBorder="1" applyAlignment="1">
      <alignment horizontal="center" vertical="center" wrapText="1"/>
    </xf>
    <xf numFmtId="0" fontId="12" fillId="0" borderId="10" xfId="0" applyFont="1" applyBorder="1" applyAlignment="1">
      <alignment horizontal="center" vertical="center" wrapText="1"/>
    </xf>
    <xf numFmtId="0" fontId="12" fillId="3" borderId="7" xfId="0" applyFont="1" applyFill="1" applyBorder="1" applyAlignment="1">
      <alignment horizontal="center" vertical="center" wrapText="1"/>
    </xf>
    <xf numFmtId="49" fontId="9" fillId="0" borderId="13" xfId="0" applyNumberFormat="1" applyFont="1" applyBorder="1" applyAlignment="1">
      <alignment horizontal="left" vertical="center" wrapText="1"/>
    </xf>
    <xf numFmtId="49" fontId="9" fillId="0" borderId="18" xfId="0" applyNumberFormat="1" applyFont="1" applyBorder="1" applyAlignment="1">
      <alignment horizontal="left" vertical="center" wrapText="1"/>
    </xf>
    <xf numFmtId="49" fontId="9" fillId="0" borderId="14" xfId="0" applyNumberFormat="1" applyFont="1" applyBorder="1" applyAlignment="1">
      <alignment horizontal="left" vertical="center" wrapText="1"/>
    </xf>
    <xf numFmtId="0" fontId="12" fillId="0" borderId="17" xfId="0" applyFont="1" applyBorder="1" applyAlignment="1">
      <alignment horizontal="left" vertical="center" wrapText="1"/>
    </xf>
    <xf numFmtId="0" fontId="12" fillId="3" borderId="15" xfId="0" applyFont="1" applyFill="1" applyBorder="1" applyAlignment="1">
      <alignment horizontal="left" vertical="center" wrapText="1"/>
    </xf>
    <xf numFmtId="0" fontId="12" fillId="3" borderId="19" xfId="0" applyFont="1" applyFill="1" applyBorder="1" applyAlignment="1">
      <alignment horizontal="left" vertical="center" wrapText="1"/>
    </xf>
    <xf numFmtId="0" fontId="12" fillId="3" borderId="17" xfId="0" applyFont="1" applyFill="1" applyBorder="1" applyAlignment="1">
      <alignment horizontal="left" vertical="center" wrapText="1"/>
    </xf>
    <xf numFmtId="49" fontId="1" fillId="0" borderId="7" xfId="0" applyNumberFormat="1" applyFont="1" applyBorder="1" applyAlignment="1">
      <alignment horizontal="left" vertical="center"/>
    </xf>
    <xf numFmtId="49" fontId="1" fillId="0" borderId="8" xfId="0" applyNumberFormat="1" applyFont="1" applyBorder="1" applyAlignment="1">
      <alignment horizontal="left" vertical="center"/>
    </xf>
    <xf numFmtId="49" fontId="1" fillId="0" borderId="9" xfId="0" applyNumberFormat="1" applyFont="1" applyBorder="1" applyAlignment="1">
      <alignment horizontal="left" vertical="center"/>
    </xf>
    <xf numFmtId="49" fontId="4" fillId="0" borderId="0" xfId="0" applyNumberFormat="1" applyFont="1" applyAlignment="1">
      <alignment horizontal="left" vertical="top" wrapText="1"/>
    </xf>
    <xf numFmtId="0" fontId="16" fillId="7" borderId="7" xfId="0" applyFont="1" applyFill="1" applyBorder="1" applyAlignment="1">
      <alignment horizontal="center"/>
    </xf>
    <xf numFmtId="0" fontId="15" fillId="2" borderId="11" xfId="0" applyFont="1" applyFill="1" applyBorder="1" applyAlignment="1">
      <alignment horizontal="center" vertical="center" wrapText="1"/>
    </xf>
    <xf numFmtId="0" fontId="15" fillId="2" borderId="20" xfId="0" applyFont="1" applyFill="1" applyBorder="1" applyAlignment="1">
      <alignment horizontal="center" vertical="center" wrapText="1"/>
    </xf>
    <xf numFmtId="0" fontId="15" fillId="2" borderId="12" xfId="0" applyFont="1" applyFill="1" applyBorder="1" applyAlignment="1">
      <alignment horizontal="center" vertical="center" wrapText="1"/>
    </xf>
    <xf numFmtId="0" fontId="16" fillId="5" borderId="7" xfId="0" applyFont="1" applyFill="1" applyBorder="1" applyAlignment="1">
      <alignment horizontal="center"/>
    </xf>
    <xf numFmtId="0" fontId="16" fillId="6" borderId="7" xfId="0" applyFont="1" applyFill="1" applyBorder="1" applyAlignment="1">
      <alignment horizontal="center"/>
    </xf>
    <xf numFmtId="0" fontId="16" fillId="0" borderId="7" xfId="0" applyFont="1" applyBorder="1" applyAlignment="1">
      <alignment horizontal="center"/>
    </xf>
    <xf numFmtId="0" fontId="16" fillId="7" borderId="11" xfId="0" applyFont="1" applyFill="1" applyBorder="1" applyAlignment="1">
      <alignment horizontal="center"/>
    </xf>
    <xf numFmtId="0" fontId="16" fillId="7" borderId="20" xfId="0" applyFont="1" applyFill="1" applyBorder="1" applyAlignment="1">
      <alignment horizontal="center"/>
    </xf>
    <xf numFmtId="0" fontId="16" fillId="7" borderId="12" xfId="0" applyFont="1" applyFill="1" applyBorder="1" applyAlignment="1">
      <alignment horizontal="center"/>
    </xf>
    <xf numFmtId="0" fontId="16" fillId="6" borderId="11" xfId="0" applyFont="1" applyFill="1" applyBorder="1" applyAlignment="1">
      <alignment horizontal="center"/>
    </xf>
    <xf numFmtId="0" fontId="16" fillId="6" borderId="20" xfId="0" applyFont="1" applyFill="1" applyBorder="1" applyAlignment="1">
      <alignment horizontal="center"/>
    </xf>
    <xf numFmtId="0" fontId="16" fillId="6" borderId="12" xfId="0" applyFont="1" applyFill="1" applyBorder="1" applyAlignment="1">
      <alignment horizontal="center"/>
    </xf>
    <xf numFmtId="0" fontId="16" fillId="0" borderId="7" xfId="0" applyFont="1" applyBorder="1" applyAlignment="1">
      <alignment horizontal="center" vertical="center"/>
    </xf>
    <xf numFmtId="0" fontId="16" fillId="7" borderId="7" xfId="0" applyFont="1" applyFill="1" applyBorder="1" applyAlignment="1">
      <alignment horizontal="center" vertical="center"/>
    </xf>
    <xf numFmtId="0" fontId="3" fillId="5" borderId="7" xfId="0" applyFont="1" applyFill="1" applyBorder="1" applyAlignment="1">
      <alignment horizontal="center"/>
    </xf>
    <xf numFmtId="0" fontId="3" fillId="8" borderId="7" xfId="0" applyFont="1" applyFill="1" applyBorder="1" applyAlignment="1">
      <alignment horizontal="center"/>
    </xf>
    <xf numFmtId="0" fontId="16" fillId="4" borderId="7" xfId="0" applyFont="1" applyFill="1" applyBorder="1" applyAlignment="1">
      <alignment horizontal="center"/>
    </xf>
    <xf numFmtId="0" fontId="6" fillId="5" borderId="20" xfId="0" quotePrefix="1" applyFont="1" applyFill="1" applyBorder="1" applyAlignment="1">
      <alignment horizontal="center" vertical="top" wrapText="1"/>
    </xf>
    <xf numFmtId="0" fontId="6" fillId="8" borderId="20" xfId="0" quotePrefix="1" applyFont="1" applyFill="1" applyBorder="1" applyAlignment="1">
      <alignment horizontal="center" vertical="center" wrapText="1"/>
    </xf>
    <xf numFmtId="0" fontId="19" fillId="6" borderId="11" xfId="0" applyFont="1" applyFill="1" applyBorder="1" applyAlignment="1">
      <alignment horizontal="center"/>
    </xf>
    <xf numFmtId="0" fontId="19" fillId="6" borderId="20" xfId="0" applyFont="1" applyFill="1" applyBorder="1" applyAlignment="1">
      <alignment horizontal="center"/>
    </xf>
    <xf numFmtId="0" fontId="19" fillId="6" borderId="12" xfId="0" applyFont="1" applyFill="1" applyBorder="1" applyAlignment="1">
      <alignment horizontal="center"/>
    </xf>
    <xf numFmtId="0" fontId="19" fillId="6" borderId="11" xfId="0" applyFont="1" applyFill="1" applyBorder="1" applyAlignment="1">
      <alignment horizontal="center" vertical="center"/>
    </xf>
    <xf numFmtId="0" fontId="19" fillId="6" borderId="12" xfId="0" applyFont="1" applyFill="1" applyBorder="1" applyAlignment="1">
      <alignment horizontal="center" vertical="center"/>
    </xf>
    <xf numFmtId="0" fontId="19" fillId="0" borderId="11" xfId="0" applyFont="1" applyBorder="1" applyAlignment="1">
      <alignment horizontal="center" vertical="center"/>
    </xf>
    <xf numFmtId="0" fontId="19" fillId="0" borderId="20" xfId="0" applyFont="1" applyBorder="1" applyAlignment="1">
      <alignment horizontal="center" vertical="center"/>
    </xf>
    <xf numFmtId="0" fontId="19" fillId="0" borderId="12" xfId="0" applyFont="1" applyBorder="1" applyAlignment="1">
      <alignment horizontal="center" vertical="center"/>
    </xf>
    <xf numFmtId="0" fontId="19" fillId="9" borderId="11" xfId="0" applyFont="1" applyFill="1" applyBorder="1" applyAlignment="1">
      <alignment horizontal="center" vertical="center"/>
    </xf>
    <xf numFmtId="0" fontId="19" fillId="9" borderId="20" xfId="0" applyFont="1" applyFill="1" applyBorder="1" applyAlignment="1">
      <alignment horizontal="center" vertical="center"/>
    </xf>
    <xf numFmtId="0" fontId="19" fillId="9" borderId="12" xfId="0" applyFont="1" applyFill="1" applyBorder="1" applyAlignment="1">
      <alignment horizontal="center" vertical="center"/>
    </xf>
    <xf numFmtId="0" fontId="19" fillId="6" borderId="20" xfId="0" applyFont="1" applyFill="1" applyBorder="1" applyAlignment="1">
      <alignment horizontal="center" vertical="center"/>
    </xf>
    <xf numFmtId="0" fontId="19" fillId="5" borderId="11" xfId="0" applyFont="1" applyFill="1" applyBorder="1" applyAlignment="1">
      <alignment horizontal="center" vertical="top" wrapText="1"/>
    </xf>
    <xf numFmtId="0" fontId="19" fillId="5" borderId="20" xfId="0" applyFont="1" applyFill="1" applyBorder="1" applyAlignment="1">
      <alignment horizontal="center" vertical="top" wrapText="1"/>
    </xf>
    <xf numFmtId="0" fontId="19" fillId="5" borderId="12" xfId="0" applyFont="1" applyFill="1" applyBorder="1" applyAlignment="1">
      <alignment horizontal="center" vertical="top" wrapText="1"/>
    </xf>
    <xf numFmtId="0" fontId="19" fillId="0" borderId="11" xfId="0" applyFont="1" applyBorder="1" applyAlignment="1">
      <alignment horizontal="center"/>
    </xf>
    <xf numFmtId="0" fontId="19" fillId="0" borderId="20" xfId="0" applyFont="1" applyBorder="1" applyAlignment="1">
      <alignment horizontal="center"/>
    </xf>
    <xf numFmtId="0" fontId="19" fillId="0" borderId="12" xfId="0" applyFont="1" applyBorder="1" applyAlignment="1">
      <alignment horizontal="center"/>
    </xf>
    <xf numFmtId="0" fontId="19" fillId="7" borderId="11" xfId="0" applyFont="1" applyFill="1" applyBorder="1" applyAlignment="1">
      <alignment horizontal="center"/>
    </xf>
    <xf numFmtId="0" fontId="19" fillId="7" borderId="20" xfId="0" applyFont="1" applyFill="1" applyBorder="1" applyAlignment="1">
      <alignment horizontal="center"/>
    </xf>
    <xf numFmtId="0" fontId="19" fillId="7" borderId="12" xfId="0" applyFont="1" applyFill="1" applyBorder="1" applyAlignment="1">
      <alignment horizontal="center"/>
    </xf>
    <xf numFmtId="0" fontId="19" fillId="7" borderId="11" xfId="0" applyFont="1" applyFill="1" applyBorder="1" applyAlignment="1">
      <alignment horizontal="center" vertical="center"/>
    </xf>
    <xf numFmtId="0" fontId="19" fillId="7" borderId="12" xfId="0" applyFont="1" applyFill="1" applyBorder="1" applyAlignment="1">
      <alignment horizontal="center" vertical="center"/>
    </xf>
  </cellXfs>
  <cellStyles count="1">
    <cellStyle name="Normal" xfId="0" builtinId="0"/>
  </cellStyles>
  <dxfs count="0"/>
  <tableStyles count="0" defaultTableStyle="TableStyleMedium2" defaultPivotStyle="PivotStyleLight16"/>
  <colors>
    <mruColors>
      <color rgb="FF4E55A2"/>
      <color rgb="FFFFCCCC"/>
      <color rgb="FF9999FF"/>
      <color rgb="FF6666FF"/>
      <color rgb="FF9DA1CF"/>
      <color rgb="FF3366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18"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2.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3.png"/></Relationships>
</file>

<file path=xl/drawings/_rels/drawing6.xml.rels><?xml version="1.0" encoding="UTF-8" standalone="yes"?>
<Relationships xmlns="http://schemas.openxmlformats.org/package/2006/relationships"><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xdr:from>
      <xdr:col>0</xdr:col>
      <xdr:colOff>361949</xdr:colOff>
      <xdr:row>1</xdr:row>
      <xdr:rowOff>9527</xdr:rowOff>
    </xdr:from>
    <xdr:to>
      <xdr:col>4</xdr:col>
      <xdr:colOff>0</xdr:colOff>
      <xdr:row>29</xdr:row>
      <xdr:rowOff>115957</xdr:rowOff>
    </xdr:to>
    <xdr:sp macro="" textlink="">
      <xdr:nvSpPr>
        <xdr:cNvPr id="2" name="TextBox 1">
          <a:extLst>
            <a:ext uri="{FF2B5EF4-FFF2-40B4-BE49-F238E27FC236}">
              <a16:creationId xmlns:a16="http://schemas.microsoft.com/office/drawing/2014/main" id="{37D7A378-D721-F0B1-8C8D-C1DCF06B358E}"/>
            </a:ext>
          </a:extLst>
        </xdr:cNvPr>
        <xdr:cNvSpPr txBox="1"/>
      </xdr:nvSpPr>
      <xdr:spPr>
        <a:xfrm>
          <a:off x="361949" y="184988"/>
          <a:ext cx="11857623" cy="501932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i="0">
              <a:solidFill>
                <a:schemeClr val="dk1"/>
              </a:solidFill>
              <a:effectLst/>
              <a:latin typeface="Lato" panose="020F0502020204030203" pitchFamily="34" charset="0"/>
              <a:ea typeface="Lato" panose="020F0502020204030203" pitchFamily="34" charset="0"/>
              <a:cs typeface="Lato" panose="020F0502020204030203" pitchFamily="34" charset="0"/>
            </a:rPr>
            <a:t>1 INTRODUCTION</a:t>
          </a:r>
        </a:p>
        <a:p>
          <a:r>
            <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rPr>
            <a:t>This document describes the structure of records and submission of data to the Bank of Finland relating to MFI data collection (RATI). RATI reporting instructions and classifications are described in document INSTRUCTIONS FOR MFI STATISTICAL REPORTING.</a:t>
          </a:r>
        </a:p>
        <a:p>
          <a:endPar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endParaRPr>
        </a:p>
        <a:p>
          <a:r>
            <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rPr>
            <a:t>The Bank of Finland can be contacted on questions relating to record structures and submission of data. Please direct any questions to Rahoitustilastot@bof.fi.</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b="1">
              <a:solidFill>
                <a:sysClr val="windowText" lastClr="000000"/>
              </a:solidFill>
              <a:effectLst/>
              <a:latin typeface="Lato" panose="020F0502020204030203" pitchFamily="34" charset="0"/>
              <a:ea typeface="Lato" panose="020F0502020204030203" pitchFamily="34" charset="0"/>
              <a:cs typeface="Lato" panose="020F0502020204030203" pitchFamily="34" charset="0"/>
            </a:rPr>
            <a:t>2 SUBMISSION OF DATA TO THE BANK OF FINLAND</a:t>
          </a:r>
        </a:p>
        <a:p>
          <a:r>
            <a:rPr lang="fi-FI" sz="1100">
              <a:solidFill>
                <a:sysClr val="windowText" lastClr="000000"/>
              </a:solidFill>
              <a:effectLst/>
              <a:latin typeface="Lato" panose="020F0502020204030203" pitchFamily="34" charset="0"/>
              <a:ea typeface="Lato" panose="020F0502020204030203" pitchFamily="34" charset="0"/>
              <a:cs typeface="Lato" panose="020F0502020204030203" pitchFamily="34" charset="0"/>
            </a:rPr>
            <a:t>Reporting data are submitted to the Bank of Finland no later than the 10th business day of the month following the reference period.</a:t>
          </a:r>
        </a:p>
        <a:p>
          <a:endParaRPr kumimoji="0" lang="fi-FI" sz="1100" b="0" i="0" u="none" strike="noStrike" kern="0" cap="none" spc="0" normalizeH="0" baseline="0" noProof="0">
            <a:ln>
              <a:noFill/>
            </a:ln>
            <a:solidFill>
              <a:sysClr val="windowText" lastClr="000000"/>
            </a:solidFill>
            <a:effectLst/>
            <a:uLnTx/>
            <a:uFillTx/>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2.1 eRegulatory data transfer</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data for RATI reporting is submitted to the Bank of Finland through the eRegulatory data collection service provided by Regnology France.</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data collection service checks the technical integrity and structural validity of submitted report files and forwards valid report files to the Bank of Finland. Erroneous reports will not be forwarded to the Bank of Finland, but automatic feedback will be given on detected errors. Any errors must be corrected and the whole report resubmitted. </a:t>
          </a:r>
        </a:p>
        <a:p>
          <a:endParaRPr lang="fi-FI" sz="1100">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2.2 Testing</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Reporting can be tested by using Validation Service. Submitted test reports will be removed from the Validation Service four (4) weeks after their receipt.</a:t>
          </a:r>
        </a:p>
        <a:p>
          <a:endPar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3 REPORT FILE</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information must be reported in XML format (Extensible Markup Language). The character set to be used is UTF-8.</a:t>
          </a:r>
        </a:p>
        <a:p>
          <a:endPar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3.1 File structure</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file starts with xml version, used character, schema file and namespace definiton. The file consist of one Header section and one or more content sections, which describe the actual reported information. More information of the structure of report can be found in description of electronic reporting.</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first section of the report is always a Header section. The Header section includes the mandatory metadata to be included in the report. The order of other sections is irrelevant. There are 5 types of content sections.</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following table shows the number of sections and elements.</a:t>
          </a:r>
        </a:p>
        <a:p>
          <a:endParaRPr kumimoji="0" lang="fi-FI" sz="1100" b="0" i="0" u="none" strike="noStrike" kern="0" cap="none" spc="0" normalizeH="0" baseline="0" noProof="0">
            <a:ln>
              <a:noFill/>
            </a:ln>
            <a:solidFill>
              <a:prstClr val="black"/>
            </a:solidFill>
            <a:effectLst/>
            <a:uLnTx/>
            <a:uFillTx/>
            <a:latin typeface="Lato" panose="020F0502020204030203" pitchFamily="34" charset="0"/>
            <a:ea typeface="Lato" panose="020F0502020204030203" pitchFamily="34" charset="0"/>
            <a:cs typeface="Lato" panose="020F0502020204030203" pitchFamily="34" charset="0"/>
          </a:endParaRPr>
        </a:p>
        <a:p>
          <a:endParaRPr lang="fi-FI" sz="1100" b="0">
            <a:latin typeface="Lato" panose="020F0502020204030203" pitchFamily="34" charset="0"/>
            <a:ea typeface="Lato" panose="020F0502020204030203" pitchFamily="34" charset="0"/>
            <a:cs typeface="Lato" panose="020F0502020204030203" pitchFamily="34" charset="0"/>
          </a:endParaRPr>
        </a:p>
      </xdr:txBody>
    </xdr:sp>
    <xdr:clientData/>
  </xdr:twoCellAnchor>
  <xdr:twoCellAnchor>
    <xdr:from>
      <xdr:col>0</xdr:col>
      <xdr:colOff>342446</xdr:colOff>
      <xdr:row>41</xdr:row>
      <xdr:rowOff>112782</xdr:rowOff>
    </xdr:from>
    <xdr:to>
      <xdr:col>3</xdr:col>
      <xdr:colOff>2923598</xdr:colOff>
      <xdr:row>62</xdr:row>
      <xdr:rowOff>8811</xdr:rowOff>
    </xdr:to>
    <xdr:sp macro="" textlink="">
      <xdr:nvSpPr>
        <xdr:cNvPr id="7" name="TextBox 6">
          <a:extLst>
            <a:ext uri="{FF2B5EF4-FFF2-40B4-BE49-F238E27FC236}">
              <a16:creationId xmlns:a16="http://schemas.microsoft.com/office/drawing/2014/main" id="{245F882C-77BF-4E24-B936-FD22CD0C5143}"/>
            </a:ext>
          </a:extLst>
        </xdr:cNvPr>
        <xdr:cNvSpPr txBox="1"/>
      </xdr:nvSpPr>
      <xdr:spPr>
        <a:xfrm>
          <a:off x="342446" y="7356795"/>
          <a:ext cx="11830428" cy="35807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latin typeface="Lato" panose="020F0502020204030203" pitchFamily="34" charset="0"/>
              <a:ea typeface="Lato" panose="020F0502020204030203" pitchFamily="34" charset="0"/>
              <a:cs typeface="Lato" panose="020F0502020204030203" pitchFamily="34" charset="0"/>
            </a:rPr>
            <a:t>3.2 File naming</a:t>
          </a:r>
        </a:p>
        <a:p>
          <a:r>
            <a:rPr lang="fi-FI" sz="1100" b="0">
              <a:latin typeface="Lato" panose="020F0502020204030203" pitchFamily="34" charset="0"/>
              <a:ea typeface="Lato" panose="020F0502020204030203" pitchFamily="34" charset="0"/>
              <a:cs typeface="Lato" panose="020F0502020204030203" pitchFamily="34" charset="0"/>
            </a:rPr>
            <a:t>The file name consists of reporter's identifier, type of reporter's identifier, frequency, survey code, end of the reporting period and the timestamp.</a:t>
          </a:r>
        </a:p>
        <a:p>
          <a:r>
            <a:rPr lang="fi-FI" sz="1100" b="0">
              <a:latin typeface="Lato" panose="020F0502020204030203" pitchFamily="34" charset="0"/>
              <a:ea typeface="Lato" panose="020F0502020204030203" pitchFamily="34" charset="0"/>
              <a:cs typeface="Lato" panose="020F0502020204030203" pitchFamily="34" charset="0"/>
            </a:rPr>
            <a:t>reporterIdentifier_typeOfReporterIdentifier_frequency_moduleCode_reportingPeriodEnd_timestamp.XML</a:t>
          </a:r>
        </a:p>
        <a:p>
          <a:endParaRPr lang="fi-FI" sz="1100" b="0">
            <a:latin typeface="Lato" panose="020F0502020204030203" pitchFamily="34" charset="0"/>
            <a:ea typeface="Lato" panose="020F0502020204030203" pitchFamily="34" charset="0"/>
            <a:cs typeface="Lato" panose="020F0502020204030203" pitchFamily="34" charset="0"/>
          </a:endParaRPr>
        </a:p>
        <a:p>
          <a:r>
            <a:rPr lang="fi-FI" sz="1100" b="0">
              <a:latin typeface="Lato" panose="020F0502020204030203" pitchFamily="34" charset="0"/>
              <a:ea typeface="Lato" panose="020F0502020204030203" pitchFamily="34" charset="0"/>
              <a:cs typeface="Lato" panose="020F0502020204030203" pitchFamily="34" charset="0"/>
            </a:rPr>
            <a:t>Timestamp is the time when the report has been created and is unique for each data submission. Thus, the file name must change e.g. when sending a revision file in which case it is not possible to resend a file with the exact same name.</a:t>
          </a:r>
        </a:p>
        <a:p>
          <a:r>
            <a:rPr lang="fi-FI" sz="1100" b="0">
              <a:latin typeface="Lato" panose="020F0502020204030203" pitchFamily="34" charset="0"/>
              <a:ea typeface="Lato" panose="020F0502020204030203" pitchFamily="34" charset="0"/>
              <a:cs typeface="Lato" panose="020F0502020204030203" pitchFamily="34" charset="0"/>
            </a:rPr>
            <a:t>Timestamp is in format &lt;YYYY&gt;&lt;MM&gt;&lt;DD&gt;&lt;HH&gt;&lt;MM&gt;&lt;SS&gt;&lt;000&gt;. The last part &lt;000&gt; is fixed numberserie that always remains the same.</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a:latin typeface="Lato" panose="020F0502020204030203" pitchFamily="34" charset="0"/>
              <a:ea typeface="Lato" panose="020F0502020204030203" pitchFamily="34" charset="0"/>
              <a:cs typeface="Lato" panose="020F0502020204030203" pitchFamily="34" charset="0"/>
            </a:rPr>
            <a:t>Example: FI12345678_MFI_M_RATI_2024-03-31_20240404104924000.XML</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b="1">
              <a:latin typeface="Lato" panose="020F0502020204030203" pitchFamily="34" charset="0"/>
              <a:ea typeface="Lato" panose="020F0502020204030203" pitchFamily="34" charset="0"/>
              <a:cs typeface="Lato" panose="020F0502020204030203" pitchFamily="34" charset="0"/>
            </a:rPr>
            <a:t>3.3 Validation of file</a:t>
          </a:r>
        </a:p>
        <a:p>
          <a:r>
            <a:rPr lang="fi-FI" sz="1100" b="0">
              <a:latin typeface="Lato" panose="020F0502020204030203" pitchFamily="34" charset="0"/>
              <a:ea typeface="Lato" panose="020F0502020204030203" pitchFamily="34" charset="0"/>
              <a:cs typeface="Lato" panose="020F0502020204030203" pitchFamily="34" charset="0"/>
            </a:rPr>
            <a:t>The eRegulatory data collection service validates the technical correctness of the report file. Validation is conducted at file, section and element level. Validation is performed during the transfer, and any potential errors are reported immediately. The loading of files may take a few minutes. In addition, the Bank of Finland conducts its own reviews of content on validated files transmitted by the data collection service.</a:t>
          </a:r>
        </a:p>
        <a:p>
          <a:endParaRPr lang="fi-FI" sz="1100" b="0">
            <a:latin typeface="Lato" panose="020F0502020204030203" pitchFamily="34" charset="0"/>
            <a:ea typeface="Lato" panose="020F0502020204030203" pitchFamily="34" charset="0"/>
            <a:cs typeface="Lato" panose="020F0502020204030203" pitchFamily="34" charset="0"/>
          </a:endParaRPr>
        </a:p>
        <a:p>
          <a:r>
            <a:rPr lang="fi-FI" sz="1100" b="0">
              <a:latin typeface="Lato" panose="020F0502020204030203" pitchFamily="34" charset="0"/>
              <a:ea typeface="Lato" panose="020F0502020204030203" pitchFamily="34" charset="0"/>
              <a:cs typeface="Lato" panose="020F0502020204030203" pitchFamily="34" charset="0"/>
            </a:rPr>
            <a:t>In numeric fields, value zero is an acceptable mandatory value unless there is a specific validation rule in the field requiring another figure than zero.</a:t>
          </a:r>
        </a:p>
        <a:p>
          <a:r>
            <a:rPr lang="fi-FI" sz="1100" b="0">
              <a:latin typeface="Lato" panose="020F0502020204030203" pitchFamily="34" charset="0"/>
              <a:ea typeface="Lato" panose="020F0502020204030203" pitchFamily="34" charset="0"/>
              <a:cs typeface="Lato" panose="020F0502020204030203" pitchFamily="34" charset="0"/>
            </a:rPr>
            <a:t>If there is no data to be entered in the element, the xml -element should be left empty. Reporting of empty xml-elements is not allowed.</a:t>
          </a:r>
        </a:p>
        <a:p>
          <a:r>
            <a:rPr lang="fi-FI" sz="1100" b="0">
              <a:latin typeface="Lato" panose="020F0502020204030203" pitchFamily="34" charset="0"/>
              <a:ea typeface="Lato" panose="020F0502020204030203" pitchFamily="34" charset="0"/>
              <a:cs typeface="Lato" panose="020F0502020204030203" pitchFamily="34" charset="0"/>
            </a:rPr>
            <a:t>Not all values in a code list are necessarily usable. </a:t>
          </a:r>
          <a:endParaRPr lang="fi-FI" sz="1100" b="0">
            <a:solidFill>
              <a:sysClr val="windowText" lastClr="000000"/>
            </a:solidFill>
            <a:latin typeface="Lato" panose="020F0502020204030203" pitchFamily="34" charset="0"/>
            <a:ea typeface="Lato" panose="020F0502020204030203" pitchFamily="34" charset="0"/>
            <a:cs typeface="Lato" panose="020F0502020204030203" pitchFamily="34" charset="0"/>
          </a:endParaRPr>
        </a:p>
        <a:p>
          <a:endParaRPr lang="fi-FI" sz="1100" b="1">
            <a:latin typeface="Lato" panose="020F0502020204030203" pitchFamily="34" charset="0"/>
            <a:ea typeface="Lato" panose="020F0502020204030203" pitchFamily="34" charset="0"/>
            <a:cs typeface="Lato" panose="020F0502020204030203"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35719</xdr:colOff>
      <xdr:row>25</xdr:row>
      <xdr:rowOff>130968</xdr:rowOff>
    </xdr:from>
    <xdr:to>
      <xdr:col>3</xdr:col>
      <xdr:colOff>1360715</xdr:colOff>
      <xdr:row>27</xdr:row>
      <xdr:rowOff>108857</xdr:rowOff>
    </xdr:to>
    <xdr:sp macro="" textlink="">
      <xdr:nvSpPr>
        <xdr:cNvPr id="2" name="TextBox 1">
          <a:extLst>
            <a:ext uri="{FF2B5EF4-FFF2-40B4-BE49-F238E27FC236}">
              <a16:creationId xmlns:a16="http://schemas.microsoft.com/office/drawing/2014/main" id="{4D731D6C-AF30-AA2F-6F19-9DBEA2A5FC27}"/>
            </a:ext>
          </a:extLst>
        </xdr:cNvPr>
        <xdr:cNvSpPr txBox="1"/>
      </xdr:nvSpPr>
      <xdr:spPr>
        <a:xfrm>
          <a:off x="648040" y="10254682"/>
          <a:ext cx="4849246" cy="33167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a:t>
          </a:r>
          <a:r>
            <a:rPr lang="fi-FI" sz="1400" b="1" baseline="0"/>
            <a:t>header for 2024M03 RATI report</a:t>
          </a:r>
          <a:endParaRPr lang="fi-FI" sz="1400" b="1"/>
        </a:p>
        <a:p>
          <a:endParaRPr lang="fi-FI" sz="1100"/>
        </a:p>
      </xdr:txBody>
    </xdr:sp>
    <xdr:clientData/>
  </xdr:twoCellAnchor>
  <xdr:twoCellAnchor>
    <xdr:from>
      <xdr:col>0</xdr:col>
      <xdr:colOff>607218</xdr:colOff>
      <xdr:row>1</xdr:row>
      <xdr:rowOff>11907</xdr:rowOff>
    </xdr:from>
    <xdr:to>
      <xdr:col>10</xdr:col>
      <xdr:colOff>47625</xdr:colOff>
      <xdr:row>4</xdr:row>
      <xdr:rowOff>0</xdr:rowOff>
    </xdr:to>
    <xdr:sp macro="" textlink="">
      <xdr:nvSpPr>
        <xdr:cNvPr id="4" name="TextBox 3">
          <a:extLst>
            <a:ext uri="{FF2B5EF4-FFF2-40B4-BE49-F238E27FC236}">
              <a16:creationId xmlns:a16="http://schemas.microsoft.com/office/drawing/2014/main" id="{56386279-CCCB-A750-50D0-F636A6BF4FD0}"/>
            </a:ext>
          </a:extLst>
        </xdr:cNvPr>
        <xdr:cNvSpPr txBox="1"/>
      </xdr:nvSpPr>
      <xdr:spPr>
        <a:xfrm>
          <a:off x="607218" y="190501"/>
          <a:ext cx="15668626" cy="511968"/>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Header section contains general information on the report and mandatory metadatas.</a:t>
          </a:r>
        </a:p>
        <a:p>
          <a:r>
            <a:rPr lang="fi-FI" sz="1200">
              <a:latin typeface="Arial" panose="020B0604020202020204" pitchFamily="34" charset="0"/>
              <a:cs typeface="Arial" panose="020B0604020202020204" pitchFamily="34" charset="0"/>
            </a:rPr>
            <a:t>Report must always include one Header section.</a:t>
          </a:r>
        </a:p>
      </xdr:txBody>
    </xdr:sp>
    <xdr:clientData/>
  </xdr:twoCellAnchor>
  <xdr:twoCellAnchor editAs="oneCell">
    <xdr:from>
      <xdr:col>1</xdr:col>
      <xdr:colOff>0</xdr:colOff>
      <xdr:row>28</xdr:row>
      <xdr:rowOff>0</xdr:rowOff>
    </xdr:from>
    <xdr:to>
      <xdr:col>5</xdr:col>
      <xdr:colOff>1440300</xdr:colOff>
      <xdr:row>43</xdr:row>
      <xdr:rowOff>21890</xdr:rowOff>
    </xdr:to>
    <xdr:pic>
      <xdr:nvPicPr>
        <xdr:cNvPr id="6" name="Picture 5">
          <a:extLst>
            <a:ext uri="{FF2B5EF4-FFF2-40B4-BE49-F238E27FC236}">
              <a16:creationId xmlns:a16="http://schemas.microsoft.com/office/drawing/2014/main" id="{B80333DB-C3B7-4161-4760-DF0427EAB011}"/>
            </a:ext>
          </a:extLst>
        </xdr:cNvPr>
        <xdr:cNvPicPr>
          <a:picLocks noChangeAspect="1"/>
        </xdr:cNvPicPr>
      </xdr:nvPicPr>
      <xdr:blipFill>
        <a:blip xmlns:r="http://schemas.openxmlformats.org/officeDocument/2006/relationships" r:embed="rId1"/>
        <a:stretch>
          <a:fillRect/>
        </a:stretch>
      </xdr:blipFill>
      <xdr:spPr>
        <a:xfrm>
          <a:off x="635000" y="11531600"/>
          <a:ext cx="9200000" cy="267619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0</xdr:row>
      <xdr:rowOff>154780</xdr:rowOff>
    </xdr:from>
    <xdr:to>
      <xdr:col>10</xdr:col>
      <xdr:colOff>23812</xdr:colOff>
      <xdr:row>4</xdr:row>
      <xdr:rowOff>23090</xdr:rowOff>
    </xdr:to>
    <xdr:sp macro="" textlink="">
      <xdr:nvSpPr>
        <xdr:cNvPr id="2" name="TextBox 1">
          <a:extLst>
            <a:ext uri="{FF2B5EF4-FFF2-40B4-BE49-F238E27FC236}">
              <a16:creationId xmlns:a16="http://schemas.microsoft.com/office/drawing/2014/main" id="{3C9E8828-1917-482F-A75B-F0CA50792293}"/>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Collectively assessed impairments are reported in the impairment record IL.</a:t>
          </a:r>
          <a:r>
            <a:rPr lang="fi-FI" sz="1200" baseline="0">
              <a:latin typeface="Arial" panose="020B0604020202020204" pitchFamily="34" charset="0"/>
              <a:cs typeface="Arial" panose="020B0604020202020204" pitchFamily="34" charset="0"/>
            </a:rPr>
            <a:t> </a:t>
          </a:r>
          <a:r>
            <a:rPr lang="fi-FI" sz="1200">
              <a:latin typeface="Arial" panose="020B0604020202020204" pitchFamily="34" charset="0"/>
              <a:cs typeface="Arial" panose="020B0604020202020204" pitchFamily="34" charset="0"/>
            </a:rPr>
            <a:t>In addition to rules on structure and obligatoriness, the record must also fulfil the following conditions.</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0</xdr:row>
      <xdr:rowOff>154780</xdr:rowOff>
    </xdr:from>
    <xdr:to>
      <xdr:col>10</xdr:col>
      <xdr:colOff>23812</xdr:colOff>
      <xdr:row>4</xdr:row>
      <xdr:rowOff>23090</xdr:rowOff>
    </xdr:to>
    <xdr:sp macro="" textlink="">
      <xdr:nvSpPr>
        <xdr:cNvPr id="2" name="TextBox 1">
          <a:extLst>
            <a:ext uri="{FF2B5EF4-FFF2-40B4-BE49-F238E27FC236}">
              <a16:creationId xmlns:a16="http://schemas.microsoft.com/office/drawing/2014/main" id="{17D8C75C-632F-4D18-B557-DAAA7F6C9B12}"/>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Data on loans and deposits are reported in the LD content record. In addition to rules on structure and obligatoriness, the record must also fulfil the following conditions.</a:t>
          </a:r>
        </a:p>
      </xdr:txBody>
    </xdr:sp>
    <xdr:clientData/>
  </xdr:twoCellAnchor>
  <xdr:twoCellAnchor>
    <xdr:from>
      <xdr:col>1</xdr:col>
      <xdr:colOff>0</xdr:colOff>
      <xdr:row>99</xdr:row>
      <xdr:rowOff>124064</xdr:rowOff>
    </xdr:from>
    <xdr:to>
      <xdr:col>7</xdr:col>
      <xdr:colOff>27267</xdr:colOff>
      <xdr:row>102</xdr:row>
      <xdr:rowOff>52880</xdr:rowOff>
    </xdr:to>
    <xdr:sp macro="" textlink="">
      <xdr:nvSpPr>
        <xdr:cNvPr id="3" name="TextBox 2">
          <a:extLst>
            <a:ext uri="{FF2B5EF4-FFF2-40B4-BE49-F238E27FC236}">
              <a16:creationId xmlns:a16="http://schemas.microsoft.com/office/drawing/2014/main" id="{BC5D1F1A-C5DE-41CD-86FF-9D6E8DBDD243}"/>
            </a:ext>
          </a:extLst>
        </xdr:cNvPr>
        <xdr:cNvSpPr txBox="1"/>
      </xdr:nvSpPr>
      <xdr:spPr>
        <a:xfrm>
          <a:off x="638175" y="1145066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a:t>
          </a:r>
          <a:r>
            <a:rPr lang="fi-FI" sz="1400" b="1" baseline="0"/>
            <a:t> LD record. Reporting of empty xml-elements is not allowed.</a:t>
          </a:r>
        </a:p>
        <a:p>
          <a:endParaRPr lang="fi-FI" sz="1100"/>
        </a:p>
      </xdr:txBody>
    </xdr:sp>
    <xdr:clientData/>
  </xdr:twoCellAnchor>
  <xdr:twoCellAnchor editAs="oneCell">
    <xdr:from>
      <xdr:col>1</xdr:col>
      <xdr:colOff>0</xdr:colOff>
      <xdr:row>104</xdr:row>
      <xdr:rowOff>0</xdr:rowOff>
    </xdr:from>
    <xdr:to>
      <xdr:col>4</xdr:col>
      <xdr:colOff>779433</xdr:colOff>
      <xdr:row>136</xdr:row>
      <xdr:rowOff>66412</xdr:rowOff>
    </xdr:to>
    <xdr:pic>
      <xdr:nvPicPr>
        <xdr:cNvPr id="4" name="Picture 3">
          <a:extLst>
            <a:ext uri="{FF2B5EF4-FFF2-40B4-BE49-F238E27FC236}">
              <a16:creationId xmlns:a16="http://schemas.microsoft.com/office/drawing/2014/main" id="{55702087-E46B-2E94-19ED-92DCA52D07B5}"/>
            </a:ext>
          </a:extLst>
        </xdr:cNvPr>
        <xdr:cNvPicPr>
          <a:picLocks noChangeAspect="1"/>
        </xdr:cNvPicPr>
      </xdr:nvPicPr>
      <xdr:blipFill>
        <a:blip xmlns:r="http://schemas.openxmlformats.org/officeDocument/2006/relationships" r:embed="rId1"/>
        <a:stretch>
          <a:fillRect/>
        </a:stretch>
      </xdr:blipFill>
      <xdr:spPr>
        <a:xfrm>
          <a:off x="639536" y="115633500"/>
          <a:ext cx="9314286" cy="5723809"/>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0</xdr:row>
      <xdr:rowOff>154780</xdr:rowOff>
    </xdr:from>
    <xdr:to>
      <xdr:col>10</xdr:col>
      <xdr:colOff>23812</xdr:colOff>
      <xdr:row>4</xdr:row>
      <xdr:rowOff>23090</xdr:rowOff>
    </xdr:to>
    <xdr:sp macro="" textlink="">
      <xdr:nvSpPr>
        <xdr:cNvPr id="2" name="TextBox 1">
          <a:extLst>
            <a:ext uri="{FF2B5EF4-FFF2-40B4-BE49-F238E27FC236}">
              <a16:creationId xmlns:a16="http://schemas.microsoft.com/office/drawing/2014/main" id="{D759DAE1-583C-4B1A-829B-AAB93546A4F8}"/>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general content record REST is used for reporting balance sheet data not related to securities, loans and deposits. Derivatives flow data (net payments) and data on commercial and local authority paper arranged by banks are also reported here.</a:t>
          </a:r>
        </a:p>
      </xdr:txBody>
    </xdr:sp>
    <xdr:clientData/>
  </xdr:twoCellAnchor>
  <xdr:twoCellAnchor>
    <xdr:from>
      <xdr:col>1</xdr:col>
      <xdr:colOff>0</xdr:colOff>
      <xdr:row>30</xdr:row>
      <xdr:rowOff>124064</xdr:rowOff>
    </xdr:from>
    <xdr:to>
      <xdr:col>7</xdr:col>
      <xdr:colOff>27267</xdr:colOff>
      <xdr:row>33</xdr:row>
      <xdr:rowOff>52880</xdr:rowOff>
    </xdr:to>
    <xdr:sp macro="" textlink="">
      <xdr:nvSpPr>
        <xdr:cNvPr id="3" name="TextBox 2">
          <a:extLst>
            <a:ext uri="{FF2B5EF4-FFF2-40B4-BE49-F238E27FC236}">
              <a16:creationId xmlns:a16="http://schemas.microsoft.com/office/drawing/2014/main" id="{EEB53282-B66F-430E-8DFC-982C5B023467}"/>
            </a:ext>
          </a:extLst>
        </xdr:cNvPr>
        <xdr:cNvSpPr txBox="1"/>
      </xdr:nvSpPr>
      <xdr:spPr>
        <a:xfrm>
          <a:off x="638175" y="1140494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REST record. Reporting of empty xml-elements is not allowed.</a:t>
          </a:r>
        </a:p>
        <a:p>
          <a:endParaRPr lang="fi-FI" sz="1400" b="1"/>
        </a:p>
      </xdr:txBody>
    </xdr:sp>
    <xdr:clientData/>
  </xdr:twoCellAnchor>
  <xdr:twoCellAnchor editAs="oneCell">
    <xdr:from>
      <xdr:col>1</xdr:col>
      <xdr:colOff>0</xdr:colOff>
      <xdr:row>35</xdr:row>
      <xdr:rowOff>0</xdr:rowOff>
    </xdr:from>
    <xdr:to>
      <xdr:col>4</xdr:col>
      <xdr:colOff>1162699</xdr:colOff>
      <xdr:row>49</xdr:row>
      <xdr:rowOff>37786</xdr:rowOff>
    </xdr:to>
    <xdr:pic>
      <xdr:nvPicPr>
        <xdr:cNvPr id="4" name="Picture 3">
          <a:extLst>
            <a:ext uri="{FF2B5EF4-FFF2-40B4-BE49-F238E27FC236}">
              <a16:creationId xmlns:a16="http://schemas.microsoft.com/office/drawing/2014/main" id="{D9EE1C46-56B3-8352-BBD0-FC1F707EDB75}"/>
            </a:ext>
          </a:extLst>
        </xdr:cNvPr>
        <xdr:cNvPicPr>
          <a:picLocks noChangeAspect="1"/>
        </xdr:cNvPicPr>
      </xdr:nvPicPr>
      <xdr:blipFill>
        <a:blip xmlns:r="http://schemas.openxmlformats.org/officeDocument/2006/relationships" r:embed="rId1"/>
        <a:stretch>
          <a:fillRect/>
        </a:stretch>
      </xdr:blipFill>
      <xdr:spPr>
        <a:xfrm>
          <a:off x="639536" y="31895143"/>
          <a:ext cx="9323809" cy="2514286"/>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0</xdr:row>
      <xdr:rowOff>154780</xdr:rowOff>
    </xdr:from>
    <xdr:to>
      <xdr:col>10</xdr:col>
      <xdr:colOff>26987</xdr:colOff>
      <xdr:row>4</xdr:row>
      <xdr:rowOff>26265</xdr:rowOff>
    </xdr:to>
    <xdr:sp macro="" textlink="">
      <xdr:nvSpPr>
        <xdr:cNvPr id="2" name="TextBox 1">
          <a:extLst>
            <a:ext uri="{FF2B5EF4-FFF2-40B4-BE49-F238E27FC236}">
              <a16:creationId xmlns:a16="http://schemas.microsoft.com/office/drawing/2014/main" id="{F7B088F1-E69A-43B0-965D-F545C92735D8}"/>
            </a:ext>
          </a:extLst>
        </xdr:cNvPr>
        <xdr:cNvSpPr txBox="1"/>
      </xdr:nvSpPr>
      <xdr:spPr>
        <a:xfrm>
          <a:off x="639536" y="154780"/>
          <a:ext cx="21471844" cy="579056"/>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Securities are reported on a security-by-security basis in the SBS record. In addition to rules on structure and obligatoriness, the record must fulfil the following conditions.</a:t>
          </a:r>
        </a:p>
      </xdr:txBody>
    </xdr:sp>
    <xdr:clientData/>
  </xdr:twoCellAnchor>
  <xdr:twoCellAnchor>
    <xdr:from>
      <xdr:col>1</xdr:col>
      <xdr:colOff>0</xdr:colOff>
      <xdr:row>96</xdr:row>
      <xdr:rowOff>124064</xdr:rowOff>
    </xdr:from>
    <xdr:to>
      <xdr:col>7</xdr:col>
      <xdr:colOff>27267</xdr:colOff>
      <xdr:row>99</xdr:row>
      <xdr:rowOff>52880</xdr:rowOff>
    </xdr:to>
    <xdr:sp macro="" textlink="">
      <xdr:nvSpPr>
        <xdr:cNvPr id="3" name="TextBox 2">
          <a:extLst>
            <a:ext uri="{FF2B5EF4-FFF2-40B4-BE49-F238E27FC236}">
              <a16:creationId xmlns:a16="http://schemas.microsoft.com/office/drawing/2014/main" id="{4AD47BBE-AA61-4199-8FBE-6347CC535BC2}"/>
            </a:ext>
          </a:extLst>
        </xdr:cNvPr>
        <xdr:cNvSpPr txBox="1"/>
      </xdr:nvSpPr>
      <xdr:spPr>
        <a:xfrm>
          <a:off x="638175" y="1140494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SBS record. Reporting of empty xml-elements is not allowed.</a:t>
          </a:r>
        </a:p>
        <a:p>
          <a:endParaRPr lang="fi-FI" sz="1400" b="1"/>
        </a:p>
      </xdr:txBody>
    </xdr:sp>
    <xdr:clientData/>
  </xdr:twoCellAnchor>
  <xdr:twoCellAnchor editAs="oneCell">
    <xdr:from>
      <xdr:col>1</xdr:col>
      <xdr:colOff>0</xdr:colOff>
      <xdr:row>101</xdr:row>
      <xdr:rowOff>0</xdr:rowOff>
    </xdr:from>
    <xdr:to>
      <xdr:col>4</xdr:col>
      <xdr:colOff>1812583</xdr:colOff>
      <xdr:row>132</xdr:row>
      <xdr:rowOff>2037</xdr:rowOff>
    </xdr:to>
    <xdr:pic>
      <xdr:nvPicPr>
        <xdr:cNvPr id="5" name="Picture 4">
          <a:extLst>
            <a:ext uri="{FF2B5EF4-FFF2-40B4-BE49-F238E27FC236}">
              <a16:creationId xmlns:a16="http://schemas.microsoft.com/office/drawing/2014/main" id="{57FEDBA5-2CA8-2BEC-7F8A-B0B9F9C1CE28}"/>
            </a:ext>
          </a:extLst>
        </xdr:cNvPr>
        <xdr:cNvPicPr>
          <a:picLocks noChangeAspect="1"/>
        </xdr:cNvPicPr>
      </xdr:nvPicPr>
      <xdr:blipFill>
        <a:blip xmlns:r="http://schemas.openxmlformats.org/officeDocument/2006/relationships" r:embed="rId1"/>
        <a:stretch>
          <a:fillRect/>
        </a:stretch>
      </xdr:blipFill>
      <xdr:spPr>
        <a:xfrm>
          <a:off x="639536" y="165816643"/>
          <a:ext cx="9990476" cy="5485714"/>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0</xdr:row>
      <xdr:rowOff>154781</xdr:rowOff>
    </xdr:from>
    <xdr:to>
      <xdr:col>10</xdr:col>
      <xdr:colOff>23812</xdr:colOff>
      <xdr:row>3</xdr:row>
      <xdr:rowOff>0</xdr:rowOff>
    </xdr:to>
    <xdr:sp macro="" textlink="">
      <xdr:nvSpPr>
        <xdr:cNvPr id="2" name="TextBox 1">
          <a:extLst>
            <a:ext uri="{FF2B5EF4-FFF2-40B4-BE49-F238E27FC236}">
              <a16:creationId xmlns:a16="http://schemas.microsoft.com/office/drawing/2014/main" id="{E8C3BEC8-19EA-4667-A5D2-1C8E7D3D73A5}"/>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balance sheet record BS is used for reporting eg the balance sheet total. In addition to rules on structure and obligatoriness, the record must also fulfil the following conditions.</a:t>
          </a:r>
        </a:p>
      </xdr:txBody>
    </xdr:sp>
    <xdr:clientData/>
  </xdr:twoCellAnchor>
  <xdr:twoCellAnchor>
    <xdr:from>
      <xdr:col>1</xdr:col>
      <xdr:colOff>0</xdr:colOff>
      <xdr:row>13</xdr:row>
      <xdr:rowOff>0</xdr:rowOff>
    </xdr:from>
    <xdr:to>
      <xdr:col>5</xdr:col>
      <xdr:colOff>45357</xdr:colOff>
      <xdr:row>15</xdr:row>
      <xdr:rowOff>63500</xdr:rowOff>
    </xdr:to>
    <xdr:sp macro="" textlink="">
      <xdr:nvSpPr>
        <xdr:cNvPr id="4" name="TextBox 3">
          <a:extLst>
            <a:ext uri="{FF2B5EF4-FFF2-40B4-BE49-F238E27FC236}">
              <a16:creationId xmlns:a16="http://schemas.microsoft.com/office/drawing/2014/main" id="{63600444-CF89-453B-A64F-DD4DEF820EF5}"/>
            </a:ext>
          </a:extLst>
        </xdr:cNvPr>
        <xdr:cNvSpPr txBox="1"/>
      </xdr:nvSpPr>
      <xdr:spPr>
        <a:xfrm>
          <a:off x="644071" y="4318000"/>
          <a:ext cx="8781143" cy="426357"/>
        </a:xfrm>
        <a:prstGeom prst="rect">
          <a:avLst/>
        </a:prstGeom>
        <a:solidFill>
          <a:sysClr val="window" lastClr="FFFFFF"/>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SBS record. Reporting of empty xml-elements is not allowed.</a:t>
          </a:r>
        </a:p>
        <a:p>
          <a:endParaRPr lang="fi-FI" sz="1400" b="1"/>
        </a:p>
      </xdr:txBody>
    </xdr:sp>
    <xdr:clientData/>
  </xdr:twoCellAnchor>
  <xdr:twoCellAnchor editAs="oneCell">
    <xdr:from>
      <xdr:col>1</xdr:col>
      <xdr:colOff>0</xdr:colOff>
      <xdr:row>16</xdr:row>
      <xdr:rowOff>0</xdr:rowOff>
    </xdr:from>
    <xdr:to>
      <xdr:col>5</xdr:col>
      <xdr:colOff>1688500</xdr:colOff>
      <xdr:row>30</xdr:row>
      <xdr:rowOff>94929</xdr:rowOff>
    </xdr:to>
    <xdr:pic>
      <xdr:nvPicPr>
        <xdr:cNvPr id="5" name="Picture 4">
          <a:extLst>
            <a:ext uri="{FF2B5EF4-FFF2-40B4-BE49-F238E27FC236}">
              <a16:creationId xmlns:a16="http://schemas.microsoft.com/office/drawing/2014/main" id="{CBD175A3-E96F-2224-3309-1BC06F72FE30}"/>
            </a:ext>
          </a:extLst>
        </xdr:cNvPr>
        <xdr:cNvPicPr>
          <a:picLocks noChangeAspect="1"/>
        </xdr:cNvPicPr>
      </xdr:nvPicPr>
      <xdr:blipFill>
        <a:blip xmlns:r="http://schemas.openxmlformats.org/officeDocument/2006/relationships" r:embed="rId1"/>
        <a:stretch>
          <a:fillRect/>
        </a:stretch>
      </xdr:blipFill>
      <xdr:spPr>
        <a:xfrm>
          <a:off x="639536" y="7511143"/>
          <a:ext cx="12057143" cy="2571429"/>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1</xdr:row>
      <xdr:rowOff>79373</xdr:rowOff>
    </xdr:from>
    <xdr:to>
      <xdr:col>9</xdr:col>
      <xdr:colOff>8371</xdr:colOff>
      <xdr:row>59</xdr:row>
      <xdr:rowOff>0</xdr:rowOff>
    </xdr:to>
    <xdr:sp macro="" textlink="">
      <xdr:nvSpPr>
        <xdr:cNvPr id="2" name="TextBox 1">
          <a:extLst>
            <a:ext uri="{FF2B5EF4-FFF2-40B4-BE49-F238E27FC236}">
              <a16:creationId xmlns:a16="http://schemas.microsoft.com/office/drawing/2014/main" id="{AC866F19-305A-7E95-C399-981FE82EF96D}"/>
            </a:ext>
          </a:extLst>
        </xdr:cNvPr>
        <xdr:cNvSpPr txBox="1"/>
      </xdr:nvSpPr>
      <xdr:spPr>
        <a:xfrm>
          <a:off x="606136" y="252555"/>
          <a:ext cx="13326053" cy="998248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rgbClr val="4E55A2"/>
              </a:solidFill>
              <a:latin typeface="Arial" panose="020B0604020202020204" pitchFamily="34" charset="0"/>
              <a:cs typeface="Arial" panose="020B0604020202020204" pitchFamily="34" charset="0"/>
            </a:rPr>
            <a:t>Report level validations</a:t>
          </a:r>
        </a:p>
        <a:p>
          <a:endParaRPr lang="fi-FI" sz="110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The following validation rules do not relate to individual fields but pertain to a combination of several fields or the report on the whole.</a:t>
          </a:r>
        </a:p>
        <a:p>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SBS records</a:t>
          </a:r>
        </a:p>
        <a:p>
          <a:endParaRPr lang="fi-FI" sz="1100" b="0">
            <a:latin typeface="Arial" panose="020B0604020202020204" pitchFamily="34" charset="0"/>
            <a:cs typeface="Arial" panose="020B0604020202020204" pitchFamily="34" charset="0"/>
          </a:endParaRPr>
        </a:p>
        <a:p>
          <a:r>
            <a:rPr lang="fi-FI" b="1"/>
            <a:t>Rule RATI.SBS.R1 </a:t>
          </a:r>
        </a:p>
        <a:p>
          <a:r>
            <a:rPr lang="fi-FI" b="0"/>
            <a:t>- The same combination of fields ISIN code and Allocation of balance sheet items has always same values in the following fields, if data is entered in them: </a:t>
          </a:r>
        </a:p>
        <a:p>
          <a:r>
            <a:rPr lang="fi-FI" b="0"/>
            <a:t>• Instrument </a:t>
          </a:r>
        </a:p>
        <a:p>
          <a:r>
            <a:rPr lang="fi-FI" b="0"/>
            <a:t>• Capital certainty</a:t>
          </a:r>
        </a:p>
        <a:p>
          <a:r>
            <a:rPr lang="fi-FI" b="0"/>
            <a:t>• Type of issuer's identifier </a:t>
          </a:r>
        </a:p>
        <a:p>
          <a:r>
            <a:rPr lang="fi-FI" b="0"/>
            <a:t>• Issuer's identifier </a:t>
          </a:r>
        </a:p>
        <a:p>
          <a:r>
            <a:rPr lang="fi-FI" b="0"/>
            <a:t>• Issuer's name </a:t>
          </a:r>
        </a:p>
        <a:p>
          <a:r>
            <a:rPr lang="fi-FI" b="0"/>
            <a:t>• Issuer's sector </a:t>
          </a:r>
        </a:p>
        <a:p>
          <a:r>
            <a:rPr lang="fi-FI" b="0"/>
            <a:t>• Issuer's home country</a:t>
          </a:r>
        </a:p>
        <a:p>
          <a:endParaRPr lang="fi-FI" sz="1100" b="1">
            <a:latin typeface="Arial" panose="020B0604020202020204" pitchFamily="34" charset="0"/>
            <a:cs typeface="Arial" panose="020B0604020202020204" pitchFamily="34" charset="0"/>
          </a:endParaRPr>
        </a:p>
        <a:p>
          <a:r>
            <a:rPr lang="fi-FI" b="1"/>
            <a:t>Rule RATI.SBS.R2</a:t>
          </a:r>
          <a:endParaRPr lang="fi-FI"/>
        </a:p>
        <a:p>
          <a:r>
            <a:rPr lang="fi-FI"/>
            <a:t>- The same combination of fields Internal identifier and Allocation of balance sheet items has always same values in the following fields, if data is entered in them: </a:t>
          </a:r>
        </a:p>
        <a:p>
          <a:r>
            <a:rPr lang="fi-FI" sz="1100">
              <a:solidFill>
                <a:schemeClr val="dk1"/>
              </a:solidFill>
              <a:effectLst/>
              <a:latin typeface="+mn-lt"/>
              <a:ea typeface="+mn-ea"/>
              <a:cs typeface="+mn-cs"/>
            </a:rPr>
            <a:t>• </a:t>
          </a:r>
          <a:r>
            <a:rPr lang="fi-FI"/>
            <a:t>Instrument</a:t>
          </a:r>
        </a:p>
        <a:p>
          <a:r>
            <a:rPr lang="fi-FI"/>
            <a:t>• ISIN code </a:t>
          </a:r>
        </a:p>
        <a:p>
          <a:r>
            <a:rPr lang="fi-FI"/>
            <a:t>• Capital certainty</a:t>
          </a:r>
        </a:p>
        <a:p>
          <a:r>
            <a:rPr lang="fi-FI"/>
            <a:t>• Type of issuer's identifier </a:t>
          </a:r>
        </a:p>
        <a:p>
          <a:r>
            <a:rPr lang="fi-FI"/>
            <a:t>• Issuer's identifier </a:t>
          </a:r>
        </a:p>
        <a:p>
          <a:r>
            <a:rPr lang="fi-FI"/>
            <a:t>• Issuer's name</a:t>
          </a:r>
        </a:p>
        <a:p>
          <a:r>
            <a:rPr lang="fi-FI" sz="1100">
              <a:solidFill>
                <a:schemeClr val="dk1"/>
              </a:solidFill>
              <a:effectLst/>
              <a:latin typeface="+mn-lt"/>
              <a:ea typeface="+mn-ea"/>
              <a:cs typeface="+mn-cs"/>
            </a:rPr>
            <a:t>• </a:t>
          </a:r>
          <a:r>
            <a:rPr lang="fi-FI"/>
            <a:t>Issuer's sector </a:t>
          </a:r>
        </a:p>
        <a:p>
          <a:r>
            <a:rPr lang="fi-FI"/>
            <a:t>• Issuer's home country</a:t>
          </a:r>
        </a:p>
        <a:p>
          <a:endParaRPr lang="fi-FI" b="1"/>
        </a:p>
        <a:p>
          <a:r>
            <a:rPr lang="fi-FI" b="1"/>
            <a:t>Rule RATI.SBS.R3 </a:t>
          </a:r>
        </a:p>
        <a:p>
          <a:r>
            <a:rPr lang="fi-FI"/>
            <a:t>- Security-by-security records can be divided into several rows in assets (A) and off-balance sheet items (O) according to the allocation of balance sheet items, transaction, nominal value and classification according to recognition in financial statements. There can be only one SBS record in the file with the same combination of the following fields: </a:t>
          </a:r>
        </a:p>
        <a:p>
          <a:r>
            <a:rPr lang="fi-FI" sz="1100">
              <a:solidFill>
                <a:schemeClr val="dk1"/>
              </a:solidFill>
              <a:effectLst/>
              <a:latin typeface="+mn-lt"/>
              <a:ea typeface="+mn-ea"/>
              <a:cs typeface="+mn-cs"/>
            </a:rPr>
            <a:t>• </a:t>
          </a:r>
          <a:r>
            <a:rPr lang="fi-FI"/>
            <a:t>Reporter's identifier </a:t>
          </a:r>
        </a:p>
        <a:p>
          <a:r>
            <a:rPr lang="fi-FI"/>
            <a:t>• Allocation of balance sheet items, which takes the value ”A” or ”O” </a:t>
          </a:r>
        </a:p>
        <a:p>
          <a:r>
            <a:rPr lang="fi-FI"/>
            <a:t>• Transaction </a:t>
          </a:r>
        </a:p>
        <a:p>
          <a:r>
            <a:rPr lang="fi-FI"/>
            <a:t>• Internal identifier </a:t>
          </a:r>
        </a:p>
        <a:p>
          <a:r>
            <a:rPr lang="fi-FI"/>
            <a:t>• Nominal value currency</a:t>
          </a:r>
        </a:p>
        <a:p>
          <a:endParaRPr lang="fi-FI" sz="1100" b="1">
            <a:latin typeface="Arial" panose="020B0604020202020204" pitchFamily="34" charset="0"/>
            <a:cs typeface="Arial" panose="020B0604020202020204" pitchFamily="34" charset="0"/>
          </a:endParaRPr>
        </a:p>
        <a:p>
          <a:r>
            <a:rPr lang="fi-FI" b="1"/>
            <a:t>Rule RATI.SBS.R4</a:t>
          </a:r>
        </a:p>
        <a:p>
          <a:r>
            <a:rPr lang="fi-FI"/>
            <a:t>- On the liabilities side (L), security-by-security records can be divided into several rows according to classification according to recognition in financial statements, and country of issuance. There can be only one SBS record in the file with the same combination of the following fields: </a:t>
          </a:r>
        </a:p>
        <a:p>
          <a:r>
            <a:rPr lang="fi-FI"/>
            <a:t>• Reporter's identifier </a:t>
          </a:r>
        </a:p>
        <a:p>
          <a:r>
            <a:rPr lang="fi-FI"/>
            <a:t>• Allocation of balance sheet items, which takes the value ”L” </a:t>
          </a:r>
        </a:p>
        <a:p>
          <a:r>
            <a:rPr lang="fi-FI"/>
            <a:t>• Internal identifier </a:t>
          </a:r>
        </a:p>
        <a:p>
          <a:r>
            <a:rPr lang="fi-FI"/>
            <a:t>• Nominal value currency </a:t>
          </a:r>
        </a:p>
        <a:p>
          <a:r>
            <a:rPr lang="fi-FI"/>
            <a:t>• Classification according to recognition in financial statements</a:t>
          </a:r>
        </a:p>
        <a:p>
          <a:endParaRPr lang="fi-FI" sz="1100" b="1">
            <a:latin typeface="Arial" panose="020B0604020202020204" pitchFamily="34" charset="0"/>
            <a:cs typeface="Arial" panose="020B0604020202020204" pitchFamily="34" charset="0"/>
          </a:endParaRPr>
        </a:p>
        <a:p>
          <a:r>
            <a:rPr lang="fi-FI" sz="1100" b="1">
              <a:solidFill>
                <a:schemeClr val="dk1"/>
              </a:solidFill>
              <a:effectLst/>
              <a:latin typeface="+mn-lt"/>
              <a:ea typeface="+mn-ea"/>
              <a:cs typeface="+mn-cs"/>
            </a:rPr>
            <a:t>Rule RATI.BS.R1 (Assets) </a:t>
          </a:r>
        </a:p>
        <a:p>
          <a:pPr indent="0"/>
          <a:r>
            <a:rPr lang="fi-FI" sz="1100">
              <a:solidFill>
                <a:schemeClr val="dk1"/>
              </a:solidFill>
              <a:effectLst/>
              <a:latin typeface="+mn-lt"/>
              <a:ea typeface="+mn-ea"/>
              <a:cs typeface="+mn-cs"/>
            </a:rPr>
            <a:t>-The sum of balance sheet data</a:t>
          </a:r>
          <a:r>
            <a:rPr lang="fi-FI" sz="900" baseline="25000">
              <a:solidFill>
                <a:schemeClr val="dk1"/>
              </a:solidFill>
              <a:effectLst/>
              <a:latin typeface="+mn-lt"/>
              <a:ea typeface="+mn-ea"/>
              <a:cs typeface="+mn-cs"/>
            </a:rPr>
            <a:t>1</a:t>
          </a:r>
          <a:r>
            <a:rPr lang="fi-FI" sz="1100">
              <a:solidFill>
                <a:schemeClr val="dk1"/>
              </a:solidFill>
              <a:effectLst/>
              <a:latin typeface="+mn-lt"/>
              <a:ea typeface="+mn-ea"/>
              <a:cs typeface="+mn-cs"/>
            </a:rPr>
            <a:t> reported in LD, SBS and REST records must correspond to item ”BALANCE SHEET TOTAL” reported in the BS record</a:t>
          </a:r>
          <a:r>
            <a:rPr lang="fi-FI" sz="1100" baseline="0">
              <a:solidFill>
                <a:schemeClr val="dk1"/>
              </a:solidFill>
              <a:effectLst/>
              <a:latin typeface="+mn-lt"/>
              <a:ea typeface="+mn-ea"/>
              <a:cs typeface="+mn-cs"/>
            </a:rPr>
            <a:t> </a:t>
          </a:r>
          <a:r>
            <a:rPr lang="fi-FI" sz="1100">
              <a:solidFill>
                <a:schemeClr val="dk1"/>
              </a:solidFill>
              <a:effectLst/>
              <a:latin typeface="+mn-lt"/>
              <a:ea typeface="+mn-ea"/>
              <a:cs typeface="+mn-cs"/>
            </a:rPr>
            <a:t>as presented in the table below. Assets and liabilities are both summed up separately. Asset and liability items must correspond the ”BALANCE SHEET TOTAL” reported in BS record to the accuracy of EUR 5,000 (+/-). </a:t>
          </a:r>
        </a:p>
        <a:p>
          <a:endParaRPr lang="fi-FI">
            <a:effectLst/>
          </a:endParaRPr>
        </a:p>
        <a:p>
          <a:r>
            <a:rPr lang="fi-FI"/>
            <a:t>Reported item:		 	Instruments included in the balance sheet and reported in the records </a:t>
          </a:r>
        </a:p>
        <a:p>
          <a:r>
            <a:rPr lang="fi-FI"/>
            <a:t>Record code: 			Indicates the record in which the respected instruments are reported. </a:t>
          </a:r>
        </a:p>
        <a:p>
          <a:r>
            <a:rPr lang="fi-FI"/>
            <a:t>Instrument: 			Classification code of the instrument included in the balance sheet. </a:t>
          </a:r>
        </a:p>
        <a:p>
          <a:r>
            <a:rPr lang="fi-FI"/>
            <a:t>Allocation of balance sheet items: 	A = Asset and L = Liability. Transaction: S = Stock data. </a:t>
          </a:r>
        </a:p>
        <a:p>
          <a:r>
            <a:rPr lang="fi-FI"/>
            <a:t>Operator: 			Tells which data must be summed up.</a:t>
          </a:r>
          <a:endParaRPr lang="fi-FI" sz="1100" b="1">
            <a:latin typeface="Arial" panose="020B0604020202020204" pitchFamily="34" charset="0"/>
            <a:cs typeface="Arial" panose="020B0604020202020204" pitchFamily="34" charset="0"/>
          </a:endParaRPr>
        </a:p>
      </xdr:txBody>
    </xdr:sp>
    <xdr:clientData/>
  </xdr:twoCellAnchor>
  <xdr:twoCellAnchor>
    <xdr:from>
      <xdr:col>0</xdr:col>
      <xdr:colOff>600652</xdr:colOff>
      <xdr:row>120</xdr:row>
      <xdr:rowOff>374</xdr:rowOff>
    </xdr:from>
    <xdr:to>
      <xdr:col>11</xdr:col>
      <xdr:colOff>454684</xdr:colOff>
      <xdr:row>122</xdr:row>
      <xdr:rowOff>53976</xdr:rowOff>
    </xdr:to>
    <xdr:sp macro="" textlink="">
      <xdr:nvSpPr>
        <xdr:cNvPr id="5" name="TextBox 4">
          <a:extLst>
            <a:ext uri="{FF2B5EF4-FFF2-40B4-BE49-F238E27FC236}">
              <a16:creationId xmlns:a16="http://schemas.microsoft.com/office/drawing/2014/main" id="{3A8253FD-C4B3-7F29-610C-56205804CA10}"/>
            </a:ext>
          </a:extLst>
        </xdr:cNvPr>
        <xdr:cNvSpPr txBox="1"/>
      </xdr:nvSpPr>
      <xdr:spPr>
        <a:xfrm>
          <a:off x="600652" y="23546174"/>
          <a:ext cx="14979732" cy="415552"/>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chemeClr val="dk1"/>
              </a:solidFill>
              <a:effectLst/>
              <a:latin typeface="+mn-lt"/>
              <a:ea typeface="+mn-ea"/>
              <a:cs typeface="+mn-cs"/>
            </a:rPr>
            <a:t>Sääntö RATI.BS.R2 (Velat)</a:t>
          </a:r>
          <a:endParaRPr lang="fi-FI">
            <a:effectLst/>
          </a:endParaRP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5277BB-6A06-4720-93D3-BA73552F8731}">
  <sheetPr>
    <tabColor rgb="FF4E55A2"/>
  </sheetPr>
  <dimension ref="B1:E36"/>
  <sheetViews>
    <sheetView tabSelected="1" zoomScale="85" zoomScaleNormal="85" workbookViewId="0"/>
  </sheetViews>
  <sheetFormatPr defaultColWidth="9.1796875" defaultRowHeight="14" x14ac:dyDescent="0.3"/>
  <cols>
    <col min="1" max="1" width="5.1796875" style="2" customWidth="1"/>
    <col min="2" max="2" width="22.453125" style="16" customWidth="1"/>
    <col min="3" max="3" width="26.81640625" style="2" customWidth="1"/>
    <col min="4" max="4" width="34.54296875" style="17" customWidth="1"/>
    <col min="5" max="5" width="71.81640625" style="2" customWidth="1"/>
    <col min="6" max="16384" width="9.1796875" style="2"/>
  </cols>
  <sheetData>
    <row r="1" spans="2:5" ht="14.5" thickBot="1" x14ac:dyDescent="0.35"/>
    <row r="2" spans="2:5" ht="14.5" thickBot="1" x14ac:dyDescent="0.35">
      <c r="B2" s="4" t="s">
        <v>219</v>
      </c>
      <c r="C2" s="1" t="s">
        <v>222</v>
      </c>
      <c r="D2" s="3" t="s">
        <v>223</v>
      </c>
      <c r="E2" s="1" t="s">
        <v>220</v>
      </c>
    </row>
    <row r="3" spans="2:5" ht="55" customHeight="1" thickBot="1" x14ac:dyDescent="0.35">
      <c r="B3" s="8" t="s">
        <v>0</v>
      </c>
      <c r="C3" s="20">
        <v>45506</v>
      </c>
      <c r="D3" s="56" t="s">
        <v>224</v>
      </c>
      <c r="E3" s="18" t="s">
        <v>221</v>
      </c>
    </row>
    <row r="4" spans="2:5" ht="31" customHeight="1" thickBot="1" x14ac:dyDescent="0.35">
      <c r="B4" s="8" t="s">
        <v>691</v>
      </c>
      <c r="C4" s="20">
        <v>45523</v>
      </c>
      <c r="D4" s="56" t="s">
        <v>224</v>
      </c>
      <c r="E4" s="18" t="s">
        <v>692</v>
      </c>
    </row>
    <row r="5" spans="2:5" ht="29.5" customHeight="1" thickBot="1" x14ac:dyDescent="0.35">
      <c r="B5" s="8" t="s">
        <v>693</v>
      </c>
      <c r="C5" s="20">
        <v>45547</v>
      </c>
      <c r="D5" s="56" t="s">
        <v>224</v>
      </c>
      <c r="E5" s="18" t="s">
        <v>694</v>
      </c>
    </row>
    <row r="6" spans="2:5" x14ac:dyDescent="0.3">
      <c r="B6" s="2"/>
      <c r="D6" s="2"/>
    </row>
    <row r="7" spans="2:5" x14ac:dyDescent="0.3">
      <c r="B7" s="2"/>
      <c r="D7" s="2"/>
    </row>
    <row r="8" spans="2:5" x14ac:dyDescent="0.3">
      <c r="B8" s="2"/>
      <c r="D8" s="2"/>
    </row>
    <row r="9" spans="2:5" x14ac:dyDescent="0.3">
      <c r="B9" s="2"/>
      <c r="D9" s="2"/>
    </row>
    <row r="10" spans="2:5" x14ac:dyDescent="0.3">
      <c r="B10" s="2"/>
      <c r="D10" s="2"/>
    </row>
    <row r="11" spans="2:5" x14ac:dyDescent="0.3">
      <c r="B11" s="2"/>
      <c r="D11" s="2"/>
    </row>
    <row r="12" spans="2:5" x14ac:dyDescent="0.3">
      <c r="B12" s="2"/>
      <c r="D12" s="2"/>
    </row>
    <row r="13" spans="2:5" x14ac:dyDescent="0.3">
      <c r="B13" s="2"/>
      <c r="D13" s="2"/>
    </row>
    <row r="14" spans="2:5" x14ac:dyDescent="0.3">
      <c r="B14" s="2"/>
      <c r="D14" s="2"/>
    </row>
    <row r="15" spans="2:5" x14ac:dyDescent="0.3">
      <c r="B15" s="2"/>
      <c r="D15" s="2"/>
    </row>
    <row r="16" spans="2:5" x14ac:dyDescent="0.3">
      <c r="B16" s="2"/>
      <c r="D16" s="2"/>
    </row>
    <row r="17" s="2" customFormat="1" x14ac:dyDescent="0.3"/>
    <row r="18" s="2" customFormat="1" x14ac:dyDescent="0.3"/>
    <row r="19" s="2" customFormat="1" x14ac:dyDescent="0.3"/>
    <row r="20" s="2" customFormat="1" x14ac:dyDescent="0.3"/>
    <row r="21" s="2" customFormat="1" x14ac:dyDescent="0.3"/>
    <row r="22" s="2" customFormat="1" x14ac:dyDescent="0.3"/>
    <row r="23" s="2" customFormat="1" x14ac:dyDescent="0.3"/>
    <row r="24" s="2" customFormat="1" x14ac:dyDescent="0.3"/>
    <row r="25" s="2" customFormat="1" x14ac:dyDescent="0.3"/>
    <row r="26" s="2" customFormat="1" x14ac:dyDescent="0.3"/>
    <row r="27" s="2" customFormat="1" x14ac:dyDescent="0.3"/>
    <row r="28" s="2" customFormat="1" x14ac:dyDescent="0.3"/>
    <row r="29" s="2" customFormat="1" x14ac:dyDescent="0.3"/>
    <row r="30" s="2" customFormat="1" x14ac:dyDescent="0.3"/>
    <row r="31" s="2" customFormat="1" x14ac:dyDescent="0.3"/>
    <row r="32" s="2" customFormat="1" x14ac:dyDescent="0.3"/>
    <row r="33" s="2" customFormat="1" x14ac:dyDescent="0.3"/>
    <row r="34" s="2" customFormat="1" x14ac:dyDescent="0.3"/>
    <row r="35" s="2" customFormat="1" x14ac:dyDescent="0.3"/>
    <row r="36" s="2" customFormat="1" x14ac:dyDescent="0.3"/>
  </sheetData>
  <phoneticPr fontId="7"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34BC12-7C4A-4B09-ADFB-40D69AA28D74}">
  <sheetPr>
    <tabColor rgb="FF9DA1CF"/>
  </sheetPr>
  <dimension ref="A1:E84"/>
  <sheetViews>
    <sheetView zoomScaleNormal="100" workbookViewId="0">
      <selection activeCell="C37" sqref="C37"/>
    </sheetView>
  </sheetViews>
  <sheetFormatPr defaultRowHeight="14.5" x14ac:dyDescent="0.35"/>
  <cols>
    <col min="1" max="1" width="5.54296875" customWidth="1"/>
    <col min="2" max="2" width="64.1796875" customWidth="1"/>
    <col min="3" max="3" width="62.54296875" customWidth="1"/>
    <col min="4" max="11" width="42.54296875" customWidth="1"/>
  </cols>
  <sheetData>
    <row r="1" spans="1:5" x14ac:dyDescent="0.35">
      <c r="A1" s="176"/>
      <c r="B1" s="176"/>
      <c r="C1" s="176"/>
      <c r="D1" s="176"/>
      <c r="E1" s="176"/>
    </row>
    <row r="2" spans="1:5" x14ac:dyDescent="0.35">
      <c r="A2" s="176"/>
      <c r="B2" s="176"/>
      <c r="C2" s="176"/>
      <c r="D2" s="176"/>
      <c r="E2" s="176"/>
    </row>
    <row r="3" spans="1:5" x14ac:dyDescent="0.35">
      <c r="A3" s="176"/>
      <c r="B3" s="176"/>
      <c r="C3" s="176"/>
      <c r="D3" s="176"/>
      <c r="E3" s="176"/>
    </row>
    <row r="4" spans="1:5" x14ac:dyDescent="0.35">
      <c r="A4" s="176"/>
      <c r="B4" s="176"/>
      <c r="C4" s="176"/>
      <c r="D4" s="176"/>
      <c r="E4" s="176"/>
    </row>
    <row r="5" spans="1:5" x14ac:dyDescent="0.35">
      <c r="A5" s="176"/>
      <c r="B5" s="176"/>
      <c r="C5" s="176"/>
      <c r="D5" s="176"/>
      <c r="E5" s="176"/>
    </row>
    <row r="6" spans="1:5" x14ac:dyDescent="0.35">
      <c r="A6" s="176"/>
      <c r="B6" s="176"/>
      <c r="C6" s="176"/>
      <c r="D6" s="176"/>
      <c r="E6" s="176"/>
    </row>
    <row r="7" spans="1:5" x14ac:dyDescent="0.35">
      <c r="A7" s="176"/>
      <c r="B7" s="176"/>
      <c r="C7" s="176"/>
      <c r="D7" s="176"/>
      <c r="E7" s="176"/>
    </row>
    <row r="8" spans="1:5" x14ac:dyDescent="0.35">
      <c r="A8" s="176"/>
      <c r="B8" s="176"/>
      <c r="C8" s="176"/>
      <c r="D8" s="176"/>
      <c r="E8" s="176"/>
    </row>
    <row r="9" spans="1:5" x14ac:dyDescent="0.35">
      <c r="A9" s="176"/>
      <c r="B9" s="176"/>
      <c r="C9" s="176"/>
      <c r="D9" s="176"/>
      <c r="E9" s="176"/>
    </row>
    <row r="10" spans="1:5" x14ac:dyDescent="0.35">
      <c r="A10" s="176"/>
      <c r="B10" s="176"/>
      <c r="C10" s="176"/>
      <c r="D10" s="176"/>
      <c r="E10" s="176"/>
    </row>
    <row r="11" spans="1:5" x14ac:dyDescent="0.35">
      <c r="A11" s="176"/>
      <c r="B11" s="176"/>
      <c r="C11" s="176"/>
      <c r="D11" s="176"/>
      <c r="E11" s="176"/>
    </row>
    <row r="12" spans="1:5" x14ac:dyDescent="0.35">
      <c r="A12" s="176"/>
      <c r="B12" s="176"/>
      <c r="C12" s="176"/>
      <c r="D12" s="176"/>
      <c r="E12" s="176"/>
    </row>
    <row r="13" spans="1:5" x14ac:dyDescent="0.35">
      <c r="A13" s="176"/>
      <c r="B13" s="176"/>
      <c r="C13" s="176"/>
      <c r="D13" s="176"/>
      <c r="E13" s="176"/>
    </row>
    <row r="14" spans="1:5" x14ac:dyDescent="0.35">
      <c r="A14" s="176"/>
      <c r="B14" s="176"/>
      <c r="C14" s="176"/>
      <c r="D14" s="176"/>
      <c r="E14" s="176"/>
    </row>
    <row r="15" spans="1:5" x14ac:dyDescent="0.35">
      <c r="A15" s="176"/>
      <c r="B15" s="176"/>
      <c r="C15" s="176"/>
      <c r="D15" s="176"/>
      <c r="E15" s="176"/>
    </row>
    <row r="16" spans="1:5" x14ac:dyDescent="0.35">
      <c r="A16" s="176"/>
      <c r="B16" s="176"/>
      <c r="C16" s="176"/>
      <c r="D16" s="176"/>
      <c r="E16" s="176"/>
    </row>
    <row r="17" spans="1:5" x14ac:dyDescent="0.35">
      <c r="A17" s="176"/>
      <c r="B17" s="176"/>
      <c r="C17" s="176"/>
      <c r="D17" s="176"/>
      <c r="E17" s="176"/>
    </row>
    <row r="18" spans="1:5" x14ac:dyDescent="0.35">
      <c r="A18" s="176"/>
      <c r="B18" s="176"/>
      <c r="C18" s="176"/>
      <c r="D18" s="176"/>
      <c r="E18" s="176"/>
    </row>
    <row r="19" spans="1:5" x14ac:dyDescent="0.35">
      <c r="A19" s="176"/>
      <c r="B19" s="176"/>
      <c r="C19" s="176"/>
      <c r="D19" s="176"/>
      <c r="E19" s="176"/>
    </row>
    <row r="20" spans="1:5" x14ac:dyDescent="0.35">
      <c r="A20" s="176"/>
      <c r="B20" s="176"/>
      <c r="C20" s="176"/>
      <c r="D20" s="176"/>
      <c r="E20" s="176"/>
    </row>
    <row r="21" spans="1:5" x14ac:dyDescent="0.35">
      <c r="A21" s="176"/>
      <c r="B21" s="176"/>
      <c r="C21" s="176"/>
      <c r="D21" s="176"/>
      <c r="E21" s="176"/>
    </row>
    <row r="22" spans="1:5" x14ac:dyDescent="0.35">
      <c r="A22" s="176"/>
      <c r="B22" s="176"/>
      <c r="C22" s="176"/>
      <c r="D22" s="176"/>
      <c r="E22" s="176"/>
    </row>
    <row r="23" spans="1:5" x14ac:dyDescent="0.35">
      <c r="A23" s="176"/>
      <c r="B23" s="176"/>
      <c r="C23" s="176"/>
      <c r="D23" s="176"/>
      <c r="E23" s="176"/>
    </row>
    <row r="24" spans="1:5" x14ac:dyDescent="0.35">
      <c r="A24" s="176"/>
      <c r="B24" s="176"/>
      <c r="C24" s="176"/>
      <c r="D24" s="176"/>
      <c r="E24" s="176"/>
    </row>
    <row r="25" spans="1:5" x14ac:dyDescent="0.35">
      <c r="A25" s="176"/>
      <c r="B25" s="176"/>
      <c r="C25" s="176"/>
      <c r="D25" s="176"/>
      <c r="E25" s="176"/>
    </row>
    <row r="26" spans="1:5" x14ac:dyDescent="0.35">
      <c r="A26" s="176"/>
      <c r="B26" s="176"/>
      <c r="C26" s="176"/>
      <c r="D26" s="176"/>
      <c r="E26" s="176"/>
    </row>
    <row r="27" spans="1:5" x14ac:dyDescent="0.35">
      <c r="A27" s="176"/>
      <c r="B27" s="176"/>
      <c r="C27" s="176"/>
      <c r="D27" s="176"/>
      <c r="E27" s="176"/>
    </row>
    <row r="28" spans="1:5" x14ac:dyDescent="0.35">
      <c r="A28" s="176"/>
      <c r="B28" s="177"/>
      <c r="C28" s="176"/>
      <c r="D28" s="176"/>
      <c r="E28" s="176"/>
    </row>
    <row r="29" spans="1:5" x14ac:dyDescent="0.35">
      <c r="A29" s="176"/>
      <c r="B29" s="176"/>
      <c r="C29" s="176"/>
      <c r="D29" s="176"/>
      <c r="E29" s="176"/>
    </row>
    <row r="30" spans="1:5" x14ac:dyDescent="0.35">
      <c r="A30" s="176"/>
      <c r="B30" s="176"/>
      <c r="C30" s="176"/>
      <c r="D30" s="176"/>
      <c r="E30" s="176"/>
    </row>
    <row r="31" spans="1:5" x14ac:dyDescent="0.35">
      <c r="A31" s="176"/>
      <c r="B31" s="176"/>
      <c r="C31" s="176"/>
      <c r="D31" s="176"/>
      <c r="E31" s="176"/>
    </row>
    <row r="32" spans="1:5" x14ac:dyDescent="0.35">
      <c r="A32" s="176"/>
      <c r="B32" s="176"/>
      <c r="C32" s="176"/>
      <c r="D32" s="176"/>
      <c r="E32" s="176"/>
    </row>
    <row r="33" spans="1:5" ht="18" x14ac:dyDescent="0.55000000000000004">
      <c r="A33" s="176"/>
      <c r="B33" s="178" t="s">
        <v>225</v>
      </c>
      <c r="C33" s="178" t="s">
        <v>226</v>
      </c>
      <c r="D33" s="176"/>
      <c r="E33" s="176"/>
    </row>
    <row r="34" spans="1:5" x14ac:dyDescent="0.35">
      <c r="A34" s="176"/>
      <c r="B34" s="179" t="s">
        <v>1</v>
      </c>
      <c r="C34" s="180">
        <v>1</v>
      </c>
      <c r="D34" s="176"/>
      <c r="E34" s="176"/>
    </row>
    <row r="35" spans="1:5" x14ac:dyDescent="0.35">
      <c r="A35" s="176"/>
      <c r="B35" s="179" t="s">
        <v>62</v>
      </c>
      <c r="C35" s="181" t="s">
        <v>2</v>
      </c>
      <c r="D35" s="176"/>
      <c r="E35" s="176"/>
    </row>
    <row r="36" spans="1:5" x14ac:dyDescent="0.35">
      <c r="A36" s="176"/>
      <c r="B36" s="179" t="s">
        <v>63</v>
      </c>
      <c r="C36" s="181" t="s">
        <v>2</v>
      </c>
      <c r="D36" s="176"/>
      <c r="E36" s="176"/>
    </row>
    <row r="37" spans="1:5" x14ac:dyDescent="0.35">
      <c r="A37" s="176"/>
      <c r="B37" s="179" t="s">
        <v>64</v>
      </c>
      <c r="C37" s="181" t="s">
        <v>2</v>
      </c>
      <c r="D37" s="176"/>
      <c r="E37" s="176"/>
    </row>
    <row r="38" spans="1:5" x14ac:dyDescent="0.35">
      <c r="A38" s="176"/>
      <c r="B38" s="179" t="s">
        <v>65</v>
      </c>
      <c r="C38" s="181" t="s">
        <v>2</v>
      </c>
      <c r="D38" s="176"/>
      <c r="E38" s="176"/>
    </row>
    <row r="39" spans="1:5" x14ac:dyDescent="0.35">
      <c r="A39" s="176"/>
      <c r="B39" s="179" t="s">
        <v>3</v>
      </c>
      <c r="C39" s="180">
        <v>1</v>
      </c>
      <c r="D39" s="176"/>
      <c r="E39" s="176"/>
    </row>
    <row r="40" spans="1:5" x14ac:dyDescent="0.35">
      <c r="A40" s="176"/>
      <c r="B40" s="177"/>
      <c r="C40" s="176"/>
      <c r="D40" s="176"/>
      <c r="E40" s="176"/>
    </row>
    <row r="41" spans="1:5" x14ac:dyDescent="0.35">
      <c r="A41" s="176"/>
      <c r="B41" s="177"/>
      <c r="C41" s="176"/>
      <c r="D41" s="176"/>
      <c r="E41" s="176"/>
    </row>
    <row r="42" spans="1:5" x14ac:dyDescent="0.35">
      <c r="A42" s="176"/>
      <c r="B42" s="176"/>
      <c r="C42" s="176"/>
      <c r="D42" s="176"/>
      <c r="E42" s="176"/>
    </row>
    <row r="43" spans="1:5" x14ac:dyDescent="0.35">
      <c r="A43" s="176"/>
      <c r="B43" s="176"/>
      <c r="C43" s="176"/>
      <c r="D43" s="176"/>
      <c r="E43" s="176"/>
    </row>
    <row r="44" spans="1:5" x14ac:dyDescent="0.35">
      <c r="A44" s="176"/>
      <c r="B44" s="176"/>
      <c r="C44" s="176"/>
      <c r="D44" s="176"/>
      <c r="E44" s="176"/>
    </row>
    <row r="45" spans="1:5" x14ac:dyDescent="0.35">
      <c r="A45" s="176"/>
      <c r="B45" s="176"/>
      <c r="C45" s="176"/>
      <c r="D45" s="176"/>
      <c r="E45" s="176"/>
    </row>
    <row r="46" spans="1:5" x14ac:dyDescent="0.35">
      <c r="A46" s="176"/>
      <c r="B46" s="176"/>
      <c r="C46" s="176"/>
      <c r="D46" s="176"/>
      <c r="E46" s="176"/>
    </row>
    <row r="47" spans="1:5" x14ac:dyDescent="0.35">
      <c r="A47" s="176"/>
      <c r="B47" s="176"/>
      <c r="C47" s="176"/>
      <c r="D47" s="176"/>
      <c r="E47" s="176"/>
    </row>
    <row r="48" spans="1:5" x14ac:dyDescent="0.35">
      <c r="A48" s="176"/>
      <c r="B48" s="176"/>
      <c r="C48" s="176"/>
      <c r="D48" s="176"/>
      <c r="E48" s="176"/>
    </row>
    <row r="49" spans="1:5" x14ac:dyDescent="0.35">
      <c r="A49" s="176"/>
      <c r="B49" s="176"/>
      <c r="C49" s="176"/>
      <c r="D49" s="176"/>
      <c r="E49" s="176"/>
    </row>
    <row r="50" spans="1:5" x14ac:dyDescent="0.35">
      <c r="A50" s="176"/>
      <c r="B50" s="176"/>
      <c r="C50" s="176"/>
      <c r="D50" s="176"/>
      <c r="E50" s="176"/>
    </row>
    <row r="51" spans="1:5" x14ac:dyDescent="0.35">
      <c r="A51" s="176"/>
      <c r="B51" s="182"/>
      <c r="C51" s="176"/>
      <c r="D51" s="176"/>
      <c r="E51" s="176"/>
    </row>
    <row r="52" spans="1:5" x14ac:dyDescent="0.35">
      <c r="A52" s="176"/>
      <c r="B52" s="176"/>
      <c r="C52" s="176"/>
      <c r="D52" s="176"/>
      <c r="E52" s="176"/>
    </row>
    <row r="53" spans="1:5" x14ac:dyDescent="0.35">
      <c r="A53" s="176"/>
      <c r="B53" s="182"/>
      <c r="C53" s="176"/>
      <c r="D53" s="176"/>
      <c r="E53" s="176"/>
    </row>
    <row r="54" spans="1:5" x14ac:dyDescent="0.35">
      <c r="A54" s="176"/>
      <c r="B54" s="176"/>
      <c r="C54" s="176"/>
      <c r="D54" s="176"/>
      <c r="E54" s="176"/>
    </row>
    <row r="55" spans="1:5" x14ac:dyDescent="0.35">
      <c r="A55" s="176"/>
      <c r="B55" s="176"/>
      <c r="C55" s="176"/>
      <c r="D55" s="176"/>
      <c r="E55" s="176"/>
    </row>
    <row r="56" spans="1:5" x14ac:dyDescent="0.35">
      <c r="A56" s="176"/>
      <c r="B56" s="176"/>
      <c r="C56" s="176"/>
      <c r="D56" s="176"/>
      <c r="E56" s="176"/>
    </row>
    <row r="57" spans="1:5" x14ac:dyDescent="0.35">
      <c r="A57" s="176"/>
      <c r="B57" s="183"/>
      <c r="C57" s="183"/>
      <c r="D57" s="176"/>
      <c r="E57" s="176"/>
    </row>
    <row r="58" spans="1:5" x14ac:dyDescent="0.35">
      <c r="A58" s="176"/>
      <c r="B58" s="183"/>
      <c r="C58" s="183"/>
      <c r="D58" s="176"/>
      <c r="E58" s="176"/>
    </row>
    <row r="59" spans="1:5" x14ac:dyDescent="0.35">
      <c r="A59" s="176"/>
      <c r="B59" s="183"/>
      <c r="C59" s="183"/>
      <c r="D59" s="176"/>
      <c r="E59" s="176"/>
    </row>
    <row r="60" spans="1:5" x14ac:dyDescent="0.35">
      <c r="A60" s="176"/>
      <c r="B60" s="183"/>
      <c r="C60" s="183"/>
      <c r="D60" s="176"/>
      <c r="E60" s="176"/>
    </row>
    <row r="61" spans="1:5" x14ac:dyDescent="0.35">
      <c r="A61" s="176"/>
      <c r="B61" s="183"/>
      <c r="C61" s="183"/>
      <c r="D61" s="176"/>
      <c r="E61" s="176"/>
    </row>
    <row r="62" spans="1:5" x14ac:dyDescent="0.35">
      <c r="A62" s="176"/>
      <c r="B62" s="183"/>
      <c r="C62" s="183"/>
      <c r="D62" s="176"/>
      <c r="E62" s="176"/>
    </row>
    <row r="63" spans="1:5" x14ac:dyDescent="0.35">
      <c r="A63" s="176"/>
      <c r="B63" s="183"/>
      <c r="C63" s="183"/>
      <c r="D63" s="176"/>
      <c r="E63" s="176"/>
    </row>
    <row r="64" spans="1:5" x14ac:dyDescent="0.35">
      <c r="B64" s="9"/>
      <c r="C64" s="9"/>
      <c r="E64" s="176"/>
    </row>
    <row r="66" spans="2:2" x14ac:dyDescent="0.35">
      <c r="B66" s="5"/>
    </row>
    <row r="67" spans="2:2" x14ac:dyDescent="0.35">
      <c r="B67" s="6"/>
    </row>
    <row r="68" spans="2:2" x14ac:dyDescent="0.35">
      <c r="B68" s="6"/>
    </row>
    <row r="71" spans="2:2" x14ac:dyDescent="0.35">
      <c r="B71" s="5"/>
    </row>
    <row r="72" spans="2:2" x14ac:dyDescent="0.35">
      <c r="B72" s="6"/>
    </row>
    <row r="73" spans="2:2" x14ac:dyDescent="0.35">
      <c r="B73" s="5"/>
    </row>
    <row r="75" spans="2:2" x14ac:dyDescent="0.35">
      <c r="B75" s="6"/>
    </row>
    <row r="76" spans="2:2" x14ac:dyDescent="0.35">
      <c r="B76" s="6"/>
    </row>
    <row r="77" spans="2:2" x14ac:dyDescent="0.35">
      <c r="B77" s="6"/>
    </row>
    <row r="78" spans="2:2" x14ac:dyDescent="0.35">
      <c r="B78" s="6"/>
    </row>
    <row r="79" spans="2:2" x14ac:dyDescent="0.35">
      <c r="B79" s="6"/>
    </row>
    <row r="82" spans="2:2" x14ac:dyDescent="0.35">
      <c r="B82" s="6"/>
    </row>
    <row r="84" spans="2:2" x14ac:dyDescent="0.35">
      <c r="B84" s="6"/>
    </row>
  </sheetData>
  <pageMargins left="0.7" right="0.7" top="0.75" bottom="0.75" header="0.3" footer="0.3"/>
  <pageSetup paperSize="9"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56A87-32A8-4A7F-9DB6-7F0BD72D2230}">
  <sheetPr>
    <tabColor theme="8" tint="0.59999389629810485"/>
  </sheetPr>
  <dimension ref="A4:J29"/>
  <sheetViews>
    <sheetView zoomScale="75" zoomScaleNormal="85" workbookViewId="0"/>
  </sheetViews>
  <sheetFormatPr defaultColWidth="9.1796875" defaultRowHeight="14" x14ac:dyDescent="0.3"/>
  <cols>
    <col min="1" max="1" width="9.1796875" style="2"/>
    <col min="2" max="2" width="11.26953125" style="11" customWidth="1"/>
    <col min="3" max="3" width="41.54296875" style="2" customWidth="1"/>
    <col min="4" max="4" width="30.54296875" style="10" customWidth="1"/>
    <col min="5" max="6" width="27.54296875" style="2" customWidth="1"/>
    <col min="7" max="7" width="11.1796875" style="14" customWidth="1"/>
    <col min="8" max="8" width="43.453125" style="10" customWidth="1"/>
    <col min="9" max="9" width="22.26953125" style="2" customWidth="1"/>
    <col min="10" max="10" width="66" style="2" customWidth="1"/>
    <col min="11" max="16384" width="9.1796875" style="2"/>
  </cols>
  <sheetData>
    <row r="4" spans="2:10" ht="13.5" customHeight="1" x14ac:dyDescent="0.3">
      <c r="B4" s="21"/>
    </row>
    <row r="6" spans="2:10" s="187" customFormat="1" ht="39" customHeight="1" x14ac:dyDescent="0.35">
      <c r="B6" s="24" t="s">
        <v>227</v>
      </c>
      <c r="C6" s="185" t="s">
        <v>228</v>
      </c>
      <c r="D6" s="24" t="s">
        <v>229</v>
      </c>
      <c r="E6" s="24" t="s">
        <v>230</v>
      </c>
      <c r="F6" s="185" t="s">
        <v>231</v>
      </c>
      <c r="G6" s="186" t="s">
        <v>232</v>
      </c>
      <c r="H6" s="24" t="s">
        <v>233</v>
      </c>
      <c r="I6" s="24" t="s">
        <v>234</v>
      </c>
      <c r="J6" s="24" t="s">
        <v>235</v>
      </c>
    </row>
    <row r="7" spans="2:10" ht="36.75" customHeight="1" x14ac:dyDescent="0.3">
      <c r="B7" s="196">
        <v>1</v>
      </c>
      <c r="C7" s="171" t="s">
        <v>236</v>
      </c>
      <c r="D7" s="198" t="s">
        <v>4</v>
      </c>
      <c r="E7" s="208"/>
      <c r="F7" s="208"/>
      <c r="G7" s="209" t="s">
        <v>5</v>
      </c>
      <c r="H7" s="207" t="s">
        <v>251</v>
      </c>
      <c r="I7" s="198" t="s">
        <v>6</v>
      </c>
      <c r="J7" s="207" t="s">
        <v>66</v>
      </c>
    </row>
    <row r="8" spans="2:10" ht="41.25" customHeight="1" x14ac:dyDescent="0.3">
      <c r="B8" s="196"/>
      <c r="C8" s="170" t="s">
        <v>676</v>
      </c>
      <c r="D8" s="198"/>
      <c r="E8" s="208"/>
      <c r="F8" s="208"/>
      <c r="G8" s="209"/>
      <c r="H8" s="207"/>
      <c r="I8" s="198"/>
      <c r="J8" s="207"/>
    </row>
    <row r="9" spans="2:10" ht="31.5" customHeight="1" x14ac:dyDescent="0.3">
      <c r="B9" s="196">
        <v>2</v>
      </c>
      <c r="C9" s="167" t="s">
        <v>237</v>
      </c>
      <c r="D9" s="198" t="s">
        <v>8</v>
      </c>
      <c r="E9" s="196"/>
      <c r="F9" s="196"/>
      <c r="G9" s="195" t="s">
        <v>5</v>
      </c>
      <c r="H9" s="194" t="s">
        <v>252</v>
      </c>
      <c r="I9" s="198" t="s">
        <v>259</v>
      </c>
      <c r="J9" s="194" t="s">
        <v>9</v>
      </c>
    </row>
    <row r="10" spans="2:10" ht="37.5" customHeight="1" x14ac:dyDescent="0.3">
      <c r="B10" s="196"/>
      <c r="C10" s="170" t="s">
        <v>677</v>
      </c>
      <c r="D10" s="198"/>
      <c r="E10" s="196"/>
      <c r="F10" s="196"/>
      <c r="G10" s="195"/>
      <c r="H10" s="194"/>
      <c r="I10" s="198"/>
      <c r="J10" s="194"/>
    </row>
    <row r="11" spans="2:10" ht="47.5" customHeight="1" x14ac:dyDescent="0.3">
      <c r="B11" s="196">
        <v>3</v>
      </c>
      <c r="C11" s="167" t="s">
        <v>238</v>
      </c>
      <c r="D11" s="198" t="s">
        <v>10</v>
      </c>
      <c r="E11" s="208"/>
      <c r="F11" s="208"/>
      <c r="G11" s="39" t="s">
        <v>5</v>
      </c>
      <c r="H11" s="163" t="s">
        <v>253</v>
      </c>
      <c r="I11" s="164" t="s">
        <v>6</v>
      </c>
      <c r="J11" s="27" t="s">
        <v>7</v>
      </c>
    </row>
    <row r="12" spans="2:10" ht="37.5" customHeight="1" x14ac:dyDescent="0.3">
      <c r="B12" s="196"/>
      <c r="C12" s="170" t="s">
        <v>239</v>
      </c>
      <c r="D12" s="198"/>
      <c r="E12" s="208"/>
      <c r="F12" s="208"/>
      <c r="G12" s="31" t="s">
        <v>11</v>
      </c>
      <c r="H12" s="165" t="s">
        <v>253</v>
      </c>
      <c r="I12" s="164" t="s">
        <v>6</v>
      </c>
      <c r="J12" s="165" t="s">
        <v>681</v>
      </c>
    </row>
    <row r="13" spans="2:10" ht="45.75" customHeight="1" x14ac:dyDescent="0.3">
      <c r="B13" s="196">
        <v>4</v>
      </c>
      <c r="C13" s="171" t="s">
        <v>240</v>
      </c>
      <c r="D13" s="198" t="s">
        <v>12</v>
      </c>
      <c r="E13" s="197"/>
      <c r="F13" s="197"/>
      <c r="G13" s="39" t="s">
        <v>5</v>
      </c>
      <c r="H13" s="165" t="s">
        <v>254</v>
      </c>
      <c r="I13" s="164" t="s">
        <v>259</v>
      </c>
      <c r="J13" s="165" t="s">
        <v>9</v>
      </c>
    </row>
    <row r="14" spans="2:10" ht="36.75" customHeight="1" x14ac:dyDescent="0.3">
      <c r="B14" s="196"/>
      <c r="C14" s="170" t="s">
        <v>241</v>
      </c>
      <c r="D14" s="198"/>
      <c r="E14" s="197"/>
      <c r="F14" s="197"/>
      <c r="G14" s="39" t="s">
        <v>11</v>
      </c>
      <c r="H14" s="165" t="s">
        <v>254</v>
      </c>
      <c r="I14" s="164" t="s">
        <v>6</v>
      </c>
      <c r="J14" s="40" t="s">
        <v>680</v>
      </c>
    </row>
    <row r="15" spans="2:10" ht="27.75" customHeight="1" x14ac:dyDescent="0.3">
      <c r="B15" s="196">
        <v>5</v>
      </c>
      <c r="C15" s="200" t="s">
        <v>242</v>
      </c>
      <c r="D15" s="198" t="s">
        <v>13</v>
      </c>
      <c r="E15" s="197"/>
      <c r="F15" s="197"/>
      <c r="G15" s="195" t="s">
        <v>5</v>
      </c>
      <c r="H15" s="194" t="s">
        <v>255</v>
      </c>
      <c r="I15" s="198" t="s">
        <v>6</v>
      </c>
      <c r="J15" s="194" t="s">
        <v>67</v>
      </c>
    </row>
    <row r="16" spans="2:10" ht="65.25" customHeight="1" x14ac:dyDescent="0.3">
      <c r="B16" s="196"/>
      <c r="C16" s="201"/>
      <c r="D16" s="198"/>
      <c r="E16" s="197"/>
      <c r="F16" s="197"/>
      <c r="G16" s="195"/>
      <c r="H16" s="194"/>
      <c r="I16" s="198"/>
      <c r="J16" s="194"/>
    </row>
    <row r="17" spans="1:10" ht="35.25" customHeight="1" x14ac:dyDescent="0.3">
      <c r="B17" s="196">
        <v>6</v>
      </c>
      <c r="C17" s="171" t="s">
        <v>243</v>
      </c>
      <c r="D17" s="198" t="s">
        <v>14</v>
      </c>
      <c r="E17" s="197"/>
      <c r="F17" s="197"/>
      <c r="G17" s="31" t="s">
        <v>5</v>
      </c>
      <c r="H17" s="165" t="s">
        <v>256</v>
      </c>
      <c r="I17" s="164" t="s">
        <v>259</v>
      </c>
      <c r="J17" s="165" t="s">
        <v>262</v>
      </c>
    </row>
    <row r="18" spans="1:10" ht="72.650000000000006" customHeight="1" x14ac:dyDescent="0.3">
      <c r="B18" s="196"/>
      <c r="C18" s="170" t="s">
        <v>244</v>
      </c>
      <c r="D18" s="198"/>
      <c r="E18" s="197"/>
      <c r="F18" s="197"/>
      <c r="G18" s="31" t="s">
        <v>11</v>
      </c>
      <c r="H18" s="165" t="s">
        <v>256</v>
      </c>
      <c r="I18" s="164" t="s">
        <v>6</v>
      </c>
      <c r="J18" s="163" t="s">
        <v>679</v>
      </c>
    </row>
    <row r="19" spans="1:10" ht="51" customHeight="1" x14ac:dyDescent="0.3">
      <c r="B19" s="196">
        <v>7</v>
      </c>
      <c r="C19" s="172" t="s">
        <v>245</v>
      </c>
      <c r="D19" s="199" t="s">
        <v>15</v>
      </c>
      <c r="E19" s="210"/>
      <c r="F19" s="212"/>
      <c r="G19" s="31" t="s">
        <v>5</v>
      </c>
      <c r="H19" s="165" t="s">
        <v>257</v>
      </c>
      <c r="I19" s="164" t="s">
        <v>6</v>
      </c>
      <c r="J19" s="30" t="s">
        <v>68</v>
      </c>
    </row>
    <row r="20" spans="1:10" ht="33" customHeight="1" x14ac:dyDescent="0.3">
      <c r="B20" s="196"/>
      <c r="C20" s="173" t="s">
        <v>246</v>
      </c>
      <c r="D20" s="199"/>
      <c r="E20" s="211"/>
      <c r="F20" s="213"/>
      <c r="G20" s="31" t="s">
        <v>11</v>
      </c>
      <c r="H20" s="165" t="s">
        <v>257</v>
      </c>
      <c r="I20" s="164" t="s">
        <v>6</v>
      </c>
      <c r="J20" s="165" t="s">
        <v>678</v>
      </c>
    </row>
    <row r="21" spans="1:10" ht="36" customHeight="1" x14ac:dyDescent="0.3">
      <c r="B21" s="196">
        <v>8</v>
      </c>
      <c r="C21" s="171" t="s">
        <v>247</v>
      </c>
      <c r="D21" s="198" t="s">
        <v>16</v>
      </c>
      <c r="E21" s="197"/>
      <c r="F21" s="197"/>
      <c r="G21" s="31" t="s">
        <v>5</v>
      </c>
      <c r="H21" s="165" t="s">
        <v>258</v>
      </c>
      <c r="I21" s="164" t="s">
        <v>259</v>
      </c>
      <c r="J21" s="165" t="s">
        <v>260</v>
      </c>
    </row>
    <row r="22" spans="1:10" ht="56.25" customHeight="1" x14ac:dyDescent="0.3">
      <c r="B22" s="196"/>
      <c r="C22" s="42" t="s">
        <v>248</v>
      </c>
      <c r="D22" s="198"/>
      <c r="E22" s="197"/>
      <c r="F22" s="197"/>
      <c r="G22" s="31" t="s">
        <v>11</v>
      </c>
      <c r="H22" s="165" t="s">
        <v>258</v>
      </c>
      <c r="I22" s="164" t="s">
        <v>6</v>
      </c>
      <c r="J22" s="41" t="s">
        <v>261</v>
      </c>
    </row>
    <row r="23" spans="1:10" ht="27" customHeight="1" x14ac:dyDescent="0.3">
      <c r="B23" s="196">
        <v>9</v>
      </c>
      <c r="C23" s="43" t="s">
        <v>249</v>
      </c>
      <c r="D23" s="206" t="s">
        <v>17</v>
      </c>
      <c r="E23" s="197"/>
      <c r="F23" s="197"/>
      <c r="G23" s="203"/>
      <c r="H23" s="204"/>
      <c r="I23" s="205"/>
      <c r="J23" s="204"/>
    </row>
    <row r="24" spans="1:10" ht="43.5" customHeight="1" x14ac:dyDescent="0.3">
      <c r="B24" s="196"/>
      <c r="C24" s="42" t="s">
        <v>250</v>
      </c>
      <c r="D24" s="206"/>
      <c r="E24" s="197"/>
      <c r="F24" s="197"/>
      <c r="G24" s="203"/>
      <c r="H24" s="204"/>
      <c r="I24" s="205"/>
      <c r="J24" s="204"/>
    </row>
    <row r="27" spans="1:10" x14ac:dyDescent="0.3">
      <c r="A27" s="191"/>
      <c r="B27" s="192"/>
      <c r="C27" s="193"/>
      <c r="D27" s="13"/>
      <c r="E27" s="7"/>
      <c r="F27" s="7"/>
      <c r="G27" s="15"/>
      <c r="H27" s="13"/>
      <c r="I27" s="7"/>
      <c r="J27" s="7"/>
    </row>
    <row r="28" spans="1:10" x14ac:dyDescent="0.3">
      <c r="B28" s="12"/>
      <c r="C28" s="7"/>
      <c r="D28" s="13"/>
      <c r="E28" s="7"/>
      <c r="F28" s="7"/>
      <c r="G28" s="15"/>
      <c r="H28" s="13"/>
      <c r="I28" s="7"/>
      <c r="J28" s="7"/>
    </row>
    <row r="29" spans="1:10" ht="12.75" customHeight="1" x14ac:dyDescent="0.3">
      <c r="B29" s="202"/>
      <c r="C29" s="202"/>
      <c r="D29" s="202"/>
      <c r="E29" s="202"/>
      <c r="F29" s="202"/>
      <c r="G29" s="202"/>
      <c r="H29" s="202"/>
      <c r="I29" s="202"/>
      <c r="J29" s="202"/>
    </row>
  </sheetData>
  <mergeCells count="54">
    <mergeCell ref="F21:F22"/>
    <mergeCell ref="F23:F24"/>
    <mergeCell ref="E19:E20"/>
    <mergeCell ref="F19:F20"/>
    <mergeCell ref="F7:F8"/>
    <mergeCell ref="F9:F10"/>
    <mergeCell ref="F11:F12"/>
    <mergeCell ref="F13:F14"/>
    <mergeCell ref="F15:F16"/>
    <mergeCell ref="J7:J8"/>
    <mergeCell ref="B11:B12"/>
    <mergeCell ref="E11:E12"/>
    <mergeCell ref="B9:B10"/>
    <mergeCell ref="E9:E10"/>
    <mergeCell ref="B7:B8"/>
    <mergeCell ref="E7:E8"/>
    <mergeCell ref="G7:G8"/>
    <mergeCell ref="H7:H8"/>
    <mergeCell ref="I7:I8"/>
    <mergeCell ref="G9:G10"/>
    <mergeCell ref="H9:H10"/>
    <mergeCell ref="D7:D8"/>
    <mergeCell ref="D9:D10"/>
    <mergeCell ref="D11:D12"/>
    <mergeCell ref="I9:I10"/>
    <mergeCell ref="B29:J29"/>
    <mergeCell ref="B23:B24"/>
    <mergeCell ref="E23:E24"/>
    <mergeCell ref="G23:G24"/>
    <mergeCell ref="H23:H24"/>
    <mergeCell ref="I23:I24"/>
    <mergeCell ref="J23:J24"/>
    <mergeCell ref="D23:D24"/>
    <mergeCell ref="B21:B22"/>
    <mergeCell ref="E21:E22"/>
    <mergeCell ref="B13:B14"/>
    <mergeCell ref="E13:E14"/>
    <mergeCell ref="B15:B16"/>
    <mergeCell ref="E15:E16"/>
    <mergeCell ref="D13:D14"/>
    <mergeCell ref="D15:D16"/>
    <mergeCell ref="D17:D18"/>
    <mergeCell ref="D19:D20"/>
    <mergeCell ref="D21:D22"/>
    <mergeCell ref="B19:B20"/>
    <mergeCell ref="C15:C16"/>
    <mergeCell ref="H15:H16"/>
    <mergeCell ref="G15:G16"/>
    <mergeCell ref="J9:J10"/>
    <mergeCell ref="B17:B18"/>
    <mergeCell ref="E17:E18"/>
    <mergeCell ref="J15:J16"/>
    <mergeCell ref="I15:I16"/>
    <mergeCell ref="F17:F18"/>
  </mergeCells>
  <pageMargins left="0.7" right="0.7" top="0.75" bottom="0.75" header="0.3" footer="0.3"/>
  <pageSetup paperSize="9"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0C240A-2BA5-4232-971C-8C3A0357EB8E}">
  <sheetPr>
    <tabColor theme="8" tint="0.59999389629810485"/>
  </sheetPr>
  <dimension ref="B1:J24"/>
  <sheetViews>
    <sheetView zoomScale="67" zoomScaleNormal="70" workbookViewId="0"/>
  </sheetViews>
  <sheetFormatPr defaultColWidth="9.1796875" defaultRowHeight="14" x14ac:dyDescent="0.3"/>
  <cols>
    <col min="1" max="1" width="9.1796875" style="16"/>
    <col min="2" max="2" width="15.08984375" style="16" customWidth="1"/>
    <col min="3" max="3" width="66.81640625" style="19" customWidth="1"/>
    <col min="4" max="4" width="40.26953125" style="19" customWidth="1"/>
    <col min="5" max="5" width="32.453125" style="77" bestFit="1" customWidth="1"/>
    <col min="6" max="6" width="48.1796875" style="19" customWidth="1"/>
    <col min="7" max="7" width="13.1796875" style="23" customWidth="1"/>
    <col min="8" max="8" width="46.7265625" style="19" bestFit="1" customWidth="1"/>
    <col min="9" max="9" width="16.453125" style="23" bestFit="1" customWidth="1"/>
    <col min="10" max="10" width="35.1796875" style="19" customWidth="1"/>
    <col min="11" max="16384" width="9.1796875" style="16"/>
  </cols>
  <sheetData>
    <row r="1" spans="2:10" x14ac:dyDescent="0.3">
      <c r="E1" s="61"/>
    </row>
    <row r="2" spans="2:10" x14ac:dyDescent="0.3">
      <c r="E2" s="61"/>
    </row>
    <row r="3" spans="2:10" x14ac:dyDescent="0.3">
      <c r="E3" s="61"/>
    </row>
    <row r="4" spans="2:10" x14ac:dyDescent="0.3">
      <c r="E4" s="61"/>
    </row>
    <row r="5" spans="2:10" s="23" customFormat="1" ht="39" customHeight="1" x14ac:dyDescent="0.35">
      <c r="B5" s="24" t="s">
        <v>227</v>
      </c>
      <c r="C5" s="24" t="s">
        <v>228</v>
      </c>
      <c r="D5" s="188" t="s">
        <v>229</v>
      </c>
      <c r="E5" s="24" t="s">
        <v>230</v>
      </c>
      <c r="F5" s="189" t="s">
        <v>231</v>
      </c>
      <c r="G5" s="186" t="s">
        <v>232</v>
      </c>
      <c r="H5" s="24" t="s">
        <v>233</v>
      </c>
      <c r="I5" s="24" t="s">
        <v>234</v>
      </c>
      <c r="J5" s="24" t="s">
        <v>235</v>
      </c>
    </row>
    <row r="6" spans="2:10" ht="117" customHeight="1" x14ac:dyDescent="0.3">
      <c r="B6" s="46" t="s">
        <v>18</v>
      </c>
      <c r="C6" s="26" t="s">
        <v>263</v>
      </c>
      <c r="D6" s="64" t="s">
        <v>19</v>
      </c>
      <c r="E6" s="71" t="s">
        <v>20</v>
      </c>
      <c r="F6" s="68"/>
      <c r="G6" s="29" t="s">
        <v>5</v>
      </c>
      <c r="H6" s="48" t="s">
        <v>325</v>
      </c>
      <c r="I6" s="46" t="s">
        <v>6</v>
      </c>
      <c r="J6" s="44" t="s">
        <v>99</v>
      </c>
    </row>
    <row r="7" spans="2:10" ht="101.5" customHeight="1" x14ac:dyDescent="0.3">
      <c r="B7" s="49" t="s">
        <v>21</v>
      </c>
      <c r="C7" s="166" t="s">
        <v>264</v>
      </c>
      <c r="D7" s="65" t="s">
        <v>22</v>
      </c>
      <c r="E7" s="71" t="s">
        <v>87</v>
      </c>
      <c r="F7" s="69"/>
      <c r="G7" s="29" t="s">
        <v>5</v>
      </c>
      <c r="H7" s="47" t="s">
        <v>326</v>
      </c>
      <c r="I7" s="46" t="s">
        <v>6</v>
      </c>
      <c r="J7" s="44" t="s">
        <v>23</v>
      </c>
    </row>
    <row r="8" spans="2:10" ht="94.5" customHeight="1" x14ac:dyDescent="0.3">
      <c r="B8" s="46" t="s">
        <v>25</v>
      </c>
      <c r="C8" s="32" t="s">
        <v>265</v>
      </c>
      <c r="D8" s="66" t="s">
        <v>26</v>
      </c>
      <c r="E8" s="71" t="s">
        <v>88</v>
      </c>
      <c r="F8" s="68" t="s">
        <v>27</v>
      </c>
      <c r="G8" s="29" t="s">
        <v>5</v>
      </c>
      <c r="H8" s="47" t="s">
        <v>327</v>
      </c>
      <c r="I8" s="46" t="s">
        <v>6</v>
      </c>
      <c r="J8" s="48" t="s">
        <v>394</v>
      </c>
    </row>
    <row r="9" spans="2:10" ht="198" customHeight="1" x14ac:dyDescent="0.3">
      <c r="B9" s="50">
        <v>4</v>
      </c>
      <c r="C9" s="168" t="s">
        <v>266</v>
      </c>
      <c r="D9" s="67" t="s">
        <v>75</v>
      </c>
      <c r="E9" s="71" t="s">
        <v>89</v>
      </c>
      <c r="F9" s="70" t="s">
        <v>100</v>
      </c>
      <c r="G9" s="58" t="s">
        <v>5</v>
      </c>
      <c r="H9" s="60" t="s">
        <v>682</v>
      </c>
      <c r="I9" s="50" t="s">
        <v>36</v>
      </c>
      <c r="J9" s="42" t="s">
        <v>86</v>
      </c>
    </row>
    <row r="10" spans="2:10" ht="198" customHeight="1" x14ac:dyDescent="0.3">
      <c r="B10" s="50">
        <v>5</v>
      </c>
      <c r="C10" s="168" t="s">
        <v>267</v>
      </c>
      <c r="D10" s="67" t="s">
        <v>76</v>
      </c>
      <c r="E10" s="71" t="s">
        <v>90</v>
      </c>
      <c r="F10" s="70" t="s">
        <v>101</v>
      </c>
      <c r="G10" s="29"/>
      <c r="H10" s="47"/>
      <c r="I10" s="46"/>
      <c r="J10" s="44"/>
    </row>
    <row r="11" spans="2:10" ht="198" customHeight="1" x14ac:dyDescent="0.3">
      <c r="B11" s="50">
        <v>6</v>
      </c>
      <c r="C11" s="168" t="s">
        <v>268</v>
      </c>
      <c r="D11" s="67" t="s">
        <v>77</v>
      </c>
      <c r="E11" s="48"/>
      <c r="F11" s="70"/>
      <c r="G11" s="29" t="s">
        <v>5</v>
      </c>
      <c r="H11" s="47" t="s">
        <v>328</v>
      </c>
      <c r="I11" s="46" t="s">
        <v>6</v>
      </c>
      <c r="J11" s="44" t="s">
        <v>283</v>
      </c>
    </row>
    <row r="12" spans="2:10" ht="198" customHeight="1" x14ac:dyDescent="0.3">
      <c r="B12" s="50">
        <v>7</v>
      </c>
      <c r="C12" s="168" t="s">
        <v>269</v>
      </c>
      <c r="D12" s="67" t="s">
        <v>78</v>
      </c>
      <c r="E12" s="71" t="s">
        <v>91</v>
      </c>
      <c r="F12" s="70" t="s">
        <v>102</v>
      </c>
      <c r="G12" s="29"/>
      <c r="H12" s="47"/>
      <c r="I12" s="46"/>
      <c r="J12" s="44"/>
    </row>
    <row r="13" spans="2:10" ht="31.5" customHeight="1" x14ac:dyDescent="0.3">
      <c r="B13" s="46">
        <v>8</v>
      </c>
      <c r="C13" s="32" t="s">
        <v>270</v>
      </c>
      <c r="D13" s="66" t="s">
        <v>31</v>
      </c>
      <c r="E13" s="48"/>
      <c r="F13" s="68"/>
      <c r="G13" s="29"/>
      <c r="H13" s="47"/>
      <c r="I13" s="46"/>
      <c r="J13" s="44"/>
    </row>
    <row r="14" spans="2:10" ht="83.5" customHeight="1" x14ac:dyDescent="0.3">
      <c r="B14" s="214">
        <v>9</v>
      </c>
      <c r="C14" s="200" t="s">
        <v>271</v>
      </c>
      <c r="D14" s="217" t="s">
        <v>33</v>
      </c>
      <c r="E14" s="219" t="s">
        <v>34</v>
      </c>
      <c r="F14" s="220" t="s">
        <v>35</v>
      </c>
      <c r="G14" s="29" t="s">
        <v>5</v>
      </c>
      <c r="H14" s="47" t="s">
        <v>329</v>
      </c>
      <c r="I14" s="46" t="s">
        <v>36</v>
      </c>
      <c r="J14" s="44" t="s">
        <v>284</v>
      </c>
    </row>
    <row r="15" spans="2:10" ht="101.15" customHeight="1" x14ac:dyDescent="0.3">
      <c r="B15" s="215"/>
      <c r="C15" s="216"/>
      <c r="D15" s="218"/>
      <c r="E15" s="219"/>
      <c r="F15" s="221"/>
      <c r="G15" s="29" t="s">
        <v>11</v>
      </c>
      <c r="H15" s="47" t="s">
        <v>330</v>
      </c>
      <c r="I15" s="46" t="s">
        <v>36</v>
      </c>
      <c r="J15" s="44" t="s">
        <v>285</v>
      </c>
    </row>
    <row r="16" spans="2:10" ht="42.65" customHeight="1" x14ac:dyDescent="0.3">
      <c r="B16" s="46">
        <v>10</v>
      </c>
      <c r="C16" s="32" t="s">
        <v>272</v>
      </c>
      <c r="D16" s="66" t="s">
        <v>79</v>
      </c>
      <c r="E16" s="71" t="s">
        <v>92</v>
      </c>
      <c r="F16" s="68" t="s">
        <v>103</v>
      </c>
      <c r="G16" s="29"/>
      <c r="H16" s="47"/>
      <c r="I16" s="46"/>
      <c r="J16" s="44"/>
    </row>
    <row r="17" spans="2:10" ht="42.65" customHeight="1" x14ac:dyDescent="0.3">
      <c r="B17" s="46">
        <v>11</v>
      </c>
      <c r="C17" s="32" t="s">
        <v>273</v>
      </c>
      <c r="D17" s="66" t="s">
        <v>80</v>
      </c>
      <c r="E17" s="71" t="s">
        <v>93</v>
      </c>
      <c r="F17" s="68" t="s">
        <v>104</v>
      </c>
      <c r="G17" s="29"/>
      <c r="H17" s="47"/>
      <c r="I17" s="46"/>
      <c r="J17" s="44"/>
    </row>
    <row r="18" spans="2:10" ht="116.5" customHeight="1" x14ac:dyDescent="0.3">
      <c r="B18" s="49">
        <v>12</v>
      </c>
      <c r="C18" s="55" t="s">
        <v>274</v>
      </c>
      <c r="D18" s="65" t="s">
        <v>38</v>
      </c>
      <c r="E18" s="71" t="s">
        <v>94</v>
      </c>
      <c r="F18" s="69" t="s">
        <v>105</v>
      </c>
      <c r="G18" s="29"/>
      <c r="H18" s="47"/>
      <c r="I18" s="46"/>
      <c r="J18" s="44"/>
    </row>
    <row r="19" spans="2:10" ht="57" customHeight="1" x14ac:dyDescent="0.3">
      <c r="B19" s="49">
        <v>13</v>
      </c>
      <c r="C19" s="51" t="s">
        <v>275</v>
      </c>
      <c r="D19" s="65" t="s">
        <v>43</v>
      </c>
      <c r="E19" s="71" t="s">
        <v>95</v>
      </c>
      <c r="F19" s="69" t="s">
        <v>106</v>
      </c>
      <c r="G19" s="29"/>
      <c r="H19" s="47"/>
      <c r="I19" s="46"/>
      <c r="J19" s="44"/>
    </row>
    <row r="20" spans="2:10" ht="51" customHeight="1" x14ac:dyDescent="0.3">
      <c r="B20" s="46">
        <v>14</v>
      </c>
      <c r="C20" s="38" t="s">
        <v>276</v>
      </c>
      <c r="D20" s="66" t="s">
        <v>81</v>
      </c>
      <c r="E20" s="71" t="s">
        <v>96</v>
      </c>
      <c r="F20" s="68" t="s">
        <v>107</v>
      </c>
      <c r="G20" s="29"/>
      <c r="H20" s="47"/>
      <c r="I20" s="46"/>
      <c r="J20" s="44"/>
    </row>
    <row r="21" spans="2:10" ht="71.150000000000006" customHeight="1" x14ac:dyDescent="0.3">
      <c r="B21" s="46">
        <v>15</v>
      </c>
      <c r="C21" s="38" t="s">
        <v>277</v>
      </c>
      <c r="D21" s="66" t="s">
        <v>82</v>
      </c>
      <c r="E21" s="71" t="s">
        <v>97</v>
      </c>
      <c r="F21" s="68" t="s">
        <v>108</v>
      </c>
      <c r="G21" s="29"/>
      <c r="H21" s="47"/>
      <c r="I21" s="46"/>
      <c r="J21" s="44"/>
    </row>
    <row r="22" spans="2:10" ht="89.15" customHeight="1" x14ac:dyDescent="0.3">
      <c r="B22" s="49">
        <v>16</v>
      </c>
      <c r="C22" s="51" t="s">
        <v>278</v>
      </c>
      <c r="D22" s="65" t="s">
        <v>83</v>
      </c>
      <c r="E22" s="71" t="s">
        <v>98</v>
      </c>
      <c r="F22" s="69" t="s">
        <v>109</v>
      </c>
      <c r="G22" s="29"/>
      <c r="H22" s="47"/>
      <c r="I22" s="46"/>
      <c r="J22" s="44"/>
    </row>
    <row r="23" spans="2:10" ht="113.15" customHeight="1" x14ac:dyDescent="0.3">
      <c r="B23" s="46">
        <v>17</v>
      </c>
      <c r="C23" s="38" t="s">
        <v>279</v>
      </c>
      <c r="D23" s="66" t="s">
        <v>84</v>
      </c>
      <c r="E23" s="48"/>
      <c r="F23" s="68"/>
      <c r="G23" s="29"/>
      <c r="H23" s="47"/>
      <c r="I23" s="46"/>
      <c r="J23" s="44"/>
    </row>
    <row r="24" spans="2:10" ht="66" customHeight="1" x14ac:dyDescent="0.3">
      <c r="B24" s="46">
        <v>18</v>
      </c>
      <c r="C24" s="38" t="s">
        <v>280</v>
      </c>
      <c r="D24" s="66" t="s">
        <v>85</v>
      </c>
      <c r="E24" s="48"/>
      <c r="F24" s="68"/>
      <c r="G24" s="29" t="s">
        <v>5</v>
      </c>
      <c r="H24" s="47" t="s">
        <v>331</v>
      </c>
      <c r="I24" s="46" t="s">
        <v>6</v>
      </c>
      <c r="J24" s="44" t="s">
        <v>393</v>
      </c>
    </row>
  </sheetData>
  <mergeCells count="5">
    <mergeCell ref="B14:B15"/>
    <mergeCell ref="C14:C15"/>
    <mergeCell ref="D14:D15"/>
    <mergeCell ref="E14:E15"/>
    <mergeCell ref="F14:F15"/>
  </mergeCells>
  <phoneticPr fontId="7" type="noConversion"/>
  <pageMargins left="0.7" right="0.7" top="0.75" bottom="0.75" header="0.3" footer="0.3"/>
  <pageSetup paperSize="9"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999C00-2344-4EED-9978-075A4238C37B}">
  <sheetPr>
    <tabColor theme="8" tint="0.59999389629810485"/>
  </sheetPr>
  <dimension ref="B5:J98"/>
  <sheetViews>
    <sheetView zoomScale="70" zoomScaleNormal="70" workbookViewId="0"/>
  </sheetViews>
  <sheetFormatPr defaultColWidth="9.1796875" defaultRowHeight="14" x14ac:dyDescent="0.3"/>
  <cols>
    <col min="1" max="1" width="9.1796875" style="16"/>
    <col min="2" max="2" width="14.08984375" style="16" customWidth="1"/>
    <col min="3" max="3" width="66.81640625" style="19" customWidth="1"/>
    <col min="4" max="4" width="41.36328125" style="19" customWidth="1"/>
    <col min="5" max="5" width="35.7265625" style="19" customWidth="1"/>
    <col min="6" max="6" width="48.1796875" style="19" customWidth="1"/>
    <col min="7" max="7" width="13.1796875" style="23" customWidth="1"/>
    <col min="8" max="8" width="46.7265625" style="19" bestFit="1" customWidth="1"/>
    <col min="9" max="9" width="16.453125" style="23" bestFit="1" customWidth="1"/>
    <col min="10" max="10" width="35.1796875" style="19" customWidth="1"/>
    <col min="11" max="16384" width="9.1796875" style="16"/>
  </cols>
  <sheetData>
    <row r="5" spans="2:10" s="23" customFormat="1" ht="18" x14ac:dyDescent="0.35">
      <c r="B5" s="24" t="s">
        <v>227</v>
      </c>
      <c r="C5" s="24" t="s">
        <v>228</v>
      </c>
      <c r="D5" s="24" t="s">
        <v>229</v>
      </c>
      <c r="E5" s="24" t="s">
        <v>230</v>
      </c>
      <c r="F5" s="24" t="s">
        <v>231</v>
      </c>
      <c r="G5" s="186" t="s">
        <v>232</v>
      </c>
      <c r="H5" s="24" t="s">
        <v>233</v>
      </c>
      <c r="I5" s="24" t="s">
        <v>234</v>
      </c>
      <c r="J5" s="24" t="s">
        <v>235</v>
      </c>
    </row>
    <row r="6" spans="2:10" ht="138" customHeight="1" x14ac:dyDescent="0.3">
      <c r="B6" s="46" t="s">
        <v>18</v>
      </c>
      <c r="C6" s="26" t="s">
        <v>359</v>
      </c>
      <c r="D6" s="48" t="s">
        <v>19</v>
      </c>
      <c r="E6" s="28" t="s">
        <v>20</v>
      </c>
      <c r="F6" s="28" t="s">
        <v>164</v>
      </c>
      <c r="G6" s="29" t="s">
        <v>5</v>
      </c>
      <c r="H6" s="48" t="s">
        <v>325</v>
      </c>
      <c r="I6" s="46" t="s">
        <v>6</v>
      </c>
      <c r="J6" s="48" t="s">
        <v>393</v>
      </c>
    </row>
    <row r="7" spans="2:10" ht="36" x14ac:dyDescent="0.3">
      <c r="B7" s="214" t="s">
        <v>21</v>
      </c>
      <c r="C7" s="200" t="s">
        <v>683</v>
      </c>
      <c r="D7" s="223" t="s">
        <v>22</v>
      </c>
      <c r="E7" s="226" t="s">
        <v>87</v>
      </c>
      <c r="F7" s="229" t="s">
        <v>165</v>
      </c>
      <c r="G7" s="29" t="s">
        <v>5</v>
      </c>
      <c r="H7" s="47" t="s">
        <v>332</v>
      </c>
      <c r="I7" s="46" t="s">
        <v>6</v>
      </c>
      <c r="J7" s="48" t="s">
        <v>286</v>
      </c>
    </row>
    <row r="8" spans="2:10" ht="36" x14ac:dyDescent="0.3">
      <c r="B8" s="215"/>
      <c r="C8" s="216"/>
      <c r="D8" s="224"/>
      <c r="E8" s="227"/>
      <c r="F8" s="230"/>
      <c r="G8" s="29" t="s">
        <v>11</v>
      </c>
      <c r="H8" s="47" t="s">
        <v>333</v>
      </c>
      <c r="I8" s="46" t="s">
        <v>6</v>
      </c>
      <c r="J8" s="48" t="s">
        <v>287</v>
      </c>
    </row>
    <row r="9" spans="2:10" ht="145" customHeight="1" x14ac:dyDescent="0.3">
      <c r="B9" s="222"/>
      <c r="C9" s="201"/>
      <c r="D9" s="225"/>
      <c r="E9" s="228"/>
      <c r="F9" s="231"/>
      <c r="G9" s="29" t="s">
        <v>24</v>
      </c>
      <c r="H9" s="47" t="s">
        <v>334</v>
      </c>
      <c r="I9" s="46" t="s">
        <v>6</v>
      </c>
      <c r="J9" s="48" t="s">
        <v>288</v>
      </c>
    </row>
    <row r="10" spans="2:10" ht="53.5" customHeight="1" x14ac:dyDescent="0.3">
      <c r="B10" s="214" t="s">
        <v>25</v>
      </c>
      <c r="C10" s="200" t="s">
        <v>684</v>
      </c>
      <c r="D10" s="223" t="s">
        <v>26</v>
      </c>
      <c r="E10" s="226" t="s">
        <v>88</v>
      </c>
      <c r="F10" s="229" t="s">
        <v>27</v>
      </c>
      <c r="G10" s="29" t="s">
        <v>5</v>
      </c>
      <c r="H10" s="61" t="s">
        <v>335</v>
      </c>
      <c r="I10" s="62" t="s">
        <v>6</v>
      </c>
      <c r="J10" s="61" t="s">
        <v>393</v>
      </c>
    </row>
    <row r="11" spans="2:10" ht="76.5" customHeight="1" x14ac:dyDescent="0.3">
      <c r="B11" s="215"/>
      <c r="C11" s="216"/>
      <c r="D11" s="224"/>
      <c r="E11" s="227"/>
      <c r="F11" s="230"/>
      <c r="G11" s="29" t="s">
        <v>11</v>
      </c>
      <c r="H11" s="47" t="s">
        <v>336</v>
      </c>
      <c r="I11" s="46" t="s">
        <v>395</v>
      </c>
      <c r="J11" s="48" t="s">
        <v>110</v>
      </c>
    </row>
    <row r="12" spans="2:10" ht="70.5" customHeight="1" x14ac:dyDescent="0.3">
      <c r="B12" s="215"/>
      <c r="C12" s="216"/>
      <c r="D12" s="224"/>
      <c r="E12" s="227"/>
      <c r="F12" s="230"/>
      <c r="G12" s="29" t="s">
        <v>24</v>
      </c>
      <c r="H12" s="47" t="s">
        <v>337</v>
      </c>
      <c r="I12" s="46" t="s">
        <v>395</v>
      </c>
      <c r="J12" s="48" t="s">
        <v>111</v>
      </c>
    </row>
    <row r="13" spans="2:10" ht="73.5" customHeight="1" x14ac:dyDescent="0.3">
      <c r="B13" s="215"/>
      <c r="C13" s="216"/>
      <c r="D13" s="224"/>
      <c r="E13" s="227"/>
      <c r="F13" s="230"/>
      <c r="G13" s="29" t="s">
        <v>28</v>
      </c>
      <c r="H13" s="47" t="s">
        <v>338</v>
      </c>
      <c r="I13" s="46" t="s">
        <v>36</v>
      </c>
      <c r="J13" s="48" t="s">
        <v>289</v>
      </c>
    </row>
    <row r="14" spans="2:10" ht="117" customHeight="1" x14ac:dyDescent="0.3">
      <c r="B14" s="222"/>
      <c r="C14" s="201"/>
      <c r="D14" s="225"/>
      <c r="E14" s="228"/>
      <c r="F14" s="231"/>
      <c r="G14" s="29" t="s">
        <v>29</v>
      </c>
      <c r="H14" s="47" t="s">
        <v>339</v>
      </c>
      <c r="I14" s="46" t="s">
        <v>36</v>
      </c>
      <c r="J14" s="48" t="s">
        <v>290</v>
      </c>
    </row>
    <row r="15" spans="2:10" ht="36" x14ac:dyDescent="0.3">
      <c r="B15" s="46" t="s">
        <v>30</v>
      </c>
      <c r="C15" s="32" t="s">
        <v>154</v>
      </c>
      <c r="D15" s="33" t="s">
        <v>112</v>
      </c>
      <c r="E15" s="48"/>
      <c r="F15" s="28"/>
      <c r="G15" s="29" t="s">
        <v>5</v>
      </c>
      <c r="H15" s="47" t="s">
        <v>340</v>
      </c>
      <c r="I15" s="46" t="s">
        <v>6</v>
      </c>
      <c r="J15" s="48" t="s">
        <v>291</v>
      </c>
    </row>
    <row r="16" spans="2:10" ht="54" x14ac:dyDescent="0.3">
      <c r="B16" s="214" t="s">
        <v>32</v>
      </c>
      <c r="C16" s="200" t="s">
        <v>685</v>
      </c>
      <c r="D16" s="223" t="s">
        <v>113</v>
      </c>
      <c r="E16" s="226" t="s">
        <v>172</v>
      </c>
      <c r="F16" s="229" t="s">
        <v>166</v>
      </c>
      <c r="G16" s="29" t="s">
        <v>5</v>
      </c>
      <c r="H16" s="47" t="s">
        <v>401</v>
      </c>
      <c r="I16" s="46" t="s">
        <v>6</v>
      </c>
      <c r="J16" s="48" t="s">
        <v>292</v>
      </c>
    </row>
    <row r="17" spans="2:10" ht="43.5" x14ac:dyDescent="0.3">
      <c r="B17" s="215"/>
      <c r="C17" s="216"/>
      <c r="D17" s="224"/>
      <c r="E17" s="227"/>
      <c r="F17" s="230"/>
      <c r="G17" s="29" t="s">
        <v>11</v>
      </c>
      <c r="H17" s="73" t="s">
        <v>466</v>
      </c>
      <c r="I17" s="46" t="s">
        <v>6</v>
      </c>
      <c r="J17" s="48" t="s">
        <v>293</v>
      </c>
    </row>
    <row r="18" spans="2:10" ht="43.5" x14ac:dyDescent="0.3">
      <c r="B18" s="215"/>
      <c r="C18" s="216"/>
      <c r="D18" s="224"/>
      <c r="E18" s="227"/>
      <c r="F18" s="230"/>
      <c r="G18" s="29" t="s">
        <v>24</v>
      </c>
      <c r="H18" s="74" t="s">
        <v>467</v>
      </c>
      <c r="I18" s="46" t="s">
        <v>6</v>
      </c>
      <c r="J18" s="48" t="s">
        <v>294</v>
      </c>
    </row>
    <row r="19" spans="2:10" ht="50.5" customHeight="1" x14ac:dyDescent="0.3">
      <c r="B19" s="222"/>
      <c r="C19" s="201"/>
      <c r="D19" s="225"/>
      <c r="E19" s="228"/>
      <c r="F19" s="231"/>
      <c r="G19" s="29" t="s">
        <v>28</v>
      </c>
      <c r="H19" s="47" t="s">
        <v>468</v>
      </c>
      <c r="I19" s="46" t="s">
        <v>6</v>
      </c>
      <c r="J19" s="75" t="s">
        <v>155</v>
      </c>
    </row>
    <row r="20" spans="2:10" ht="55.5" customHeight="1" x14ac:dyDescent="0.3">
      <c r="B20" s="214" t="s">
        <v>37</v>
      </c>
      <c r="C20" s="200" t="s">
        <v>360</v>
      </c>
      <c r="D20" s="223" t="s">
        <v>114</v>
      </c>
      <c r="E20" s="226"/>
      <c r="F20" s="229"/>
      <c r="G20" s="29" t="s">
        <v>5</v>
      </c>
      <c r="H20" s="47" t="s">
        <v>405</v>
      </c>
      <c r="I20" s="46" t="s">
        <v>409</v>
      </c>
      <c r="J20" s="48" t="s">
        <v>410</v>
      </c>
    </row>
    <row r="21" spans="2:10" ht="55.5" customHeight="1" x14ac:dyDescent="0.3">
      <c r="B21" s="215"/>
      <c r="C21" s="216"/>
      <c r="D21" s="224"/>
      <c r="E21" s="227"/>
      <c r="F21" s="230"/>
      <c r="G21" s="29" t="s">
        <v>11</v>
      </c>
      <c r="H21" s="74" t="s">
        <v>408</v>
      </c>
      <c r="I21" s="46" t="s">
        <v>6</v>
      </c>
      <c r="J21" s="75" t="s">
        <v>393</v>
      </c>
    </row>
    <row r="22" spans="2:10" ht="55.5" customHeight="1" x14ac:dyDescent="0.3">
      <c r="B22" s="222"/>
      <c r="C22" s="201"/>
      <c r="D22" s="225"/>
      <c r="E22" s="228"/>
      <c r="F22" s="231"/>
      <c r="G22" s="29" t="s">
        <v>24</v>
      </c>
      <c r="H22" s="47" t="s">
        <v>406</v>
      </c>
      <c r="I22" s="46" t="s">
        <v>6</v>
      </c>
      <c r="J22" s="75" t="s">
        <v>155</v>
      </c>
    </row>
    <row r="23" spans="2:10" ht="54" x14ac:dyDescent="0.3">
      <c r="B23" s="214" t="s">
        <v>39</v>
      </c>
      <c r="C23" s="200" t="s">
        <v>361</v>
      </c>
      <c r="D23" s="223" t="s">
        <v>75</v>
      </c>
      <c r="E23" s="226" t="s">
        <v>89</v>
      </c>
      <c r="F23" s="229" t="s">
        <v>100</v>
      </c>
      <c r="G23" s="29" t="s">
        <v>5</v>
      </c>
      <c r="H23" s="47" t="s">
        <v>362</v>
      </c>
      <c r="I23" s="46" t="s">
        <v>6</v>
      </c>
      <c r="J23" s="75" t="s">
        <v>393</v>
      </c>
    </row>
    <row r="24" spans="2:10" ht="72" x14ac:dyDescent="0.3">
      <c r="B24" s="215"/>
      <c r="C24" s="216"/>
      <c r="D24" s="224"/>
      <c r="E24" s="227"/>
      <c r="F24" s="230"/>
      <c r="G24" s="29" t="s">
        <v>11</v>
      </c>
      <c r="H24" s="47" t="s">
        <v>396</v>
      </c>
      <c r="I24" s="46" t="s">
        <v>36</v>
      </c>
      <c r="J24" s="48" t="s">
        <v>86</v>
      </c>
    </row>
    <row r="25" spans="2:10" ht="90" x14ac:dyDescent="0.3">
      <c r="B25" s="215"/>
      <c r="C25" s="216"/>
      <c r="D25" s="224"/>
      <c r="E25" s="227"/>
      <c r="F25" s="230"/>
      <c r="G25" s="29" t="s">
        <v>24</v>
      </c>
      <c r="H25" s="47" t="s">
        <v>397</v>
      </c>
      <c r="I25" s="46" t="s">
        <v>6</v>
      </c>
      <c r="J25" s="48" t="s">
        <v>156</v>
      </c>
    </row>
    <row r="26" spans="2:10" ht="72" x14ac:dyDescent="0.3">
      <c r="B26" s="215"/>
      <c r="C26" s="216"/>
      <c r="D26" s="224"/>
      <c r="E26" s="227"/>
      <c r="F26" s="230"/>
      <c r="G26" s="29" t="s">
        <v>28</v>
      </c>
      <c r="H26" s="47" t="s">
        <v>398</v>
      </c>
      <c r="I26" s="46" t="s">
        <v>6</v>
      </c>
      <c r="J26" s="48" t="s">
        <v>157</v>
      </c>
    </row>
    <row r="27" spans="2:10" ht="72" x14ac:dyDescent="0.3">
      <c r="B27" s="215"/>
      <c r="C27" s="216"/>
      <c r="D27" s="224"/>
      <c r="E27" s="227"/>
      <c r="F27" s="230"/>
      <c r="G27" s="29" t="s">
        <v>29</v>
      </c>
      <c r="H27" s="47" t="s">
        <v>399</v>
      </c>
      <c r="I27" s="46" t="s">
        <v>6</v>
      </c>
      <c r="J27" s="48" t="s">
        <v>295</v>
      </c>
    </row>
    <row r="28" spans="2:10" ht="72" x14ac:dyDescent="0.3">
      <c r="B28" s="215"/>
      <c r="C28" s="216"/>
      <c r="D28" s="224"/>
      <c r="E28" s="227"/>
      <c r="F28" s="230"/>
      <c r="G28" s="29" t="s">
        <v>115</v>
      </c>
      <c r="H28" s="47" t="s">
        <v>363</v>
      </c>
      <c r="I28" s="46" t="s">
        <v>6</v>
      </c>
      <c r="J28" s="48" t="s">
        <v>156</v>
      </c>
    </row>
    <row r="29" spans="2:10" ht="90" x14ac:dyDescent="0.3">
      <c r="B29" s="215"/>
      <c r="C29" s="216"/>
      <c r="D29" s="224"/>
      <c r="E29" s="227"/>
      <c r="F29" s="230"/>
      <c r="G29" s="29" t="s">
        <v>116</v>
      </c>
      <c r="H29" s="47" t="s">
        <v>400</v>
      </c>
      <c r="I29" s="46" t="s">
        <v>6</v>
      </c>
      <c r="J29" s="48" t="s">
        <v>296</v>
      </c>
    </row>
    <row r="30" spans="2:10" ht="36" x14ac:dyDescent="0.3">
      <c r="B30" s="215"/>
      <c r="C30" s="216"/>
      <c r="D30" s="224"/>
      <c r="E30" s="227"/>
      <c r="F30" s="230"/>
      <c r="G30" s="29" t="s">
        <v>117</v>
      </c>
      <c r="H30" s="47" t="s">
        <v>341</v>
      </c>
      <c r="I30" s="46" t="s">
        <v>6</v>
      </c>
      <c r="J30" s="48" t="s">
        <v>297</v>
      </c>
    </row>
    <row r="31" spans="2:10" ht="18" x14ac:dyDescent="0.3">
      <c r="B31" s="222"/>
      <c r="C31" s="201"/>
      <c r="D31" s="225"/>
      <c r="E31" s="228"/>
      <c r="F31" s="231"/>
      <c r="G31" s="29" t="s">
        <v>118</v>
      </c>
      <c r="H31" s="47" t="s">
        <v>402</v>
      </c>
      <c r="I31" s="46" t="s">
        <v>6</v>
      </c>
      <c r="J31" s="48" t="s">
        <v>86</v>
      </c>
    </row>
    <row r="32" spans="2:10" ht="90" customHeight="1" x14ac:dyDescent="0.3">
      <c r="B32" s="214" t="s">
        <v>42</v>
      </c>
      <c r="C32" s="200" t="s">
        <v>371</v>
      </c>
      <c r="D32" s="223" t="s">
        <v>76</v>
      </c>
      <c r="E32" s="226" t="s">
        <v>90</v>
      </c>
      <c r="F32" s="229" t="s">
        <v>101</v>
      </c>
      <c r="G32" s="29" t="s">
        <v>5</v>
      </c>
      <c r="H32" s="74" t="s">
        <v>411</v>
      </c>
      <c r="I32" s="46" t="s">
        <v>6</v>
      </c>
      <c r="J32" s="48" t="s">
        <v>393</v>
      </c>
    </row>
    <row r="33" spans="2:10" ht="90" customHeight="1" x14ac:dyDescent="0.3">
      <c r="B33" s="222"/>
      <c r="C33" s="201"/>
      <c r="D33" s="225"/>
      <c r="E33" s="228"/>
      <c r="F33" s="231"/>
      <c r="G33" s="29" t="s">
        <v>11</v>
      </c>
      <c r="H33" s="47" t="s">
        <v>412</v>
      </c>
      <c r="I33" s="46" t="s">
        <v>6</v>
      </c>
      <c r="J33" s="48" t="s">
        <v>86</v>
      </c>
    </row>
    <row r="34" spans="2:10" ht="45" customHeight="1" x14ac:dyDescent="0.3">
      <c r="B34" s="46" t="s">
        <v>44</v>
      </c>
      <c r="C34" s="32" t="s">
        <v>268</v>
      </c>
      <c r="D34" s="33" t="s">
        <v>77</v>
      </c>
      <c r="E34" s="48"/>
      <c r="F34" s="28"/>
      <c r="G34" s="29" t="s">
        <v>5</v>
      </c>
      <c r="H34" s="47" t="s">
        <v>342</v>
      </c>
      <c r="I34" s="46" t="s">
        <v>6</v>
      </c>
      <c r="J34" s="48" t="s">
        <v>283</v>
      </c>
    </row>
    <row r="35" spans="2:10" ht="120" customHeight="1" x14ac:dyDescent="0.3">
      <c r="B35" s="214" t="s">
        <v>46</v>
      </c>
      <c r="C35" s="200" t="s">
        <v>686</v>
      </c>
      <c r="D35" s="223" t="s">
        <v>78</v>
      </c>
      <c r="E35" s="226" t="s">
        <v>91</v>
      </c>
      <c r="F35" s="229" t="s">
        <v>102</v>
      </c>
      <c r="G35" s="29" t="s">
        <v>5</v>
      </c>
      <c r="H35" s="47" t="s">
        <v>419</v>
      </c>
      <c r="I35" s="46" t="s">
        <v>6</v>
      </c>
      <c r="J35" s="48" t="s">
        <v>393</v>
      </c>
    </row>
    <row r="36" spans="2:10" ht="120" customHeight="1" x14ac:dyDescent="0.3">
      <c r="B36" s="222"/>
      <c r="C36" s="201"/>
      <c r="D36" s="225"/>
      <c r="E36" s="228"/>
      <c r="F36" s="231"/>
      <c r="G36" s="29" t="s">
        <v>11</v>
      </c>
      <c r="H36" s="47" t="s">
        <v>420</v>
      </c>
      <c r="I36" s="46" t="s">
        <v>6</v>
      </c>
      <c r="J36" s="48" t="s">
        <v>298</v>
      </c>
    </row>
    <row r="37" spans="2:10" ht="76.5" customHeight="1" x14ac:dyDescent="0.3">
      <c r="B37" s="46" t="s">
        <v>49</v>
      </c>
      <c r="C37" s="32" t="s">
        <v>372</v>
      </c>
      <c r="D37" s="33" t="s">
        <v>31</v>
      </c>
      <c r="E37" s="48"/>
      <c r="F37" s="28"/>
      <c r="G37" s="29"/>
      <c r="H37" s="47"/>
      <c r="I37" s="46"/>
      <c r="J37" s="48"/>
    </row>
    <row r="38" spans="2:10" ht="18" x14ac:dyDescent="0.3">
      <c r="B38" s="214" t="s">
        <v>53</v>
      </c>
      <c r="C38" s="200" t="s">
        <v>271</v>
      </c>
      <c r="D38" s="223" t="s">
        <v>33</v>
      </c>
      <c r="E38" s="226" t="s">
        <v>34</v>
      </c>
      <c r="F38" s="229" t="s">
        <v>35</v>
      </c>
      <c r="G38" s="29" t="s">
        <v>5</v>
      </c>
      <c r="H38" s="47" t="s">
        <v>343</v>
      </c>
      <c r="I38" s="46" t="s">
        <v>6</v>
      </c>
      <c r="J38" s="48" t="s">
        <v>393</v>
      </c>
    </row>
    <row r="39" spans="2:10" ht="62.5" customHeight="1" x14ac:dyDescent="0.3">
      <c r="B39" s="215"/>
      <c r="C39" s="216"/>
      <c r="D39" s="224"/>
      <c r="E39" s="227"/>
      <c r="F39" s="230"/>
      <c r="G39" s="29" t="s">
        <v>11</v>
      </c>
      <c r="H39" s="75" t="s">
        <v>344</v>
      </c>
      <c r="I39" s="46" t="s">
        <v>36</v>
      </c>
      <c r="J39" s="48" t="s">
        <v>299</v>
      </c>
    </row>
    <row r="40" spans="2:10" ht="62.5" customHeight="1" x14ac:dyDescent="0.3">
      <c r="B40" s="215"/>
      <c r="C40" s="216"/>
      <c r="D40" s="224"/>
      <c r="E40" s="227"/>
      <c r="F40" s="230"/>
      <c r="G40" s="29" t="s">
        <v>24</v>
      </c>
      <c r="H40" s="75" t="s">
        <v>345</v>
      </c>
      <c r="I40" s="46" t="s">
        <v>36</v>
      </c>
      <c r="J40" s="48" t="s">
        <v>300</v>
      </c>
    </row>
    <row r="41" spans="2:10" ht="62.5" customHeight="1" x14ac:dyDescent="0.3">
      <c r="B41" s="222"/>
      <c r="C41" s="201"/>
      <c r="D41" s="225"/>
      <c r="E41" s="228"/>
      <c r="F41" s="231"/>
      <c r="G41" s="29" t="s">
        <v>28</v>
      </c>
      <c r="H41" s="47" t="s">
        <v>413</v>
      </c>
      <c r="I41" s="46" t="s">
        <v>36</v>
      </c>
      <c r="J41" s="48" t="s">
        <v>429</v>
      </c>
    </row>
    <row r="42" spans="2:10" ht="126" x14ac:dyDescent="0.3">
      <c r="B42" s="214" t="s">
        <v>54</v>
      </c>
      <c r="C42" s="200" t="s">
        <v>687</v>
      </c>
      <c r="D42" s="232" t="s">
        <v>121</v>
      </c>
      <c r="E42" s="226" t="s">
        <v>173</v>
      </c>
      <c r="F42" s="229" t="s">
        <v>167</v>
      </c>
      <c r="G42" s="29" t="s">
        <v>5</v>
      </c>
      <c r="H42" s="47" t="s">
        <v>423</v>
      </c>
      <c r="I42" s="46" t="s">
        <v>6</v>
      </c>
      <c r="J42" s="48" t="s">
        <v>301</v>
      </c>
    </row>
    <row r="43" spans="2:10" ht="126" x14ac:dyDescent="0.3">
      <c r="B43" s="215"/>
      <c r="C43" s="216"/>
      <c r="D43" s="233"/>
      <c r="E43" s="227"/>
      <c r="F43" s="230"/>
      <c r="G43" s="29" t="s">
        <v>11</v>
      </c>
      <c r="H43" s="47" t="s">
        <v>424</v>
      </c>
      <c r="I43" s="46" t="s">
        <v>6</v>
      </c>
      <c r="J43" s="48" t="s">
        <v>302</v>
      </c>
    </row>
    <row r="44" spans="2:10" ht="162" x14ac:dyDescent="0.3">
      <c r="B44" s="215"/>
      <c r="C44" s="216"/>
      <c r="D44" s="233"/>
      <c r="E44" s="227"/>
      <c r="F44" s="230"/>
      <c r="G44" s="29" t="s">
        <v>24</v>
      </c>
      <c r="H44" s="47" t="s">
        <v>425</v>
      </c>
      <c r="I44" s="46" t="s">
        <v>6</v>
      </c>
      <c r="J44" s="48" t="s">
        <v>158</v>
      </c>
    </row>
    <row r="45" spans="2:10" ht="108" x14ac:dyDescent="0.3">
      <c r="B45" s="215"/>
      <c r="C45" s="216"/>
      <c r="D45" s="233"/>
      <c r="E45" s="227"/>
      <c r="F45" s="230"/>
      <c r="G45" s="29" t="s">
        <v>28</v>
      </c>
      <c r="H45" s="47" t="s">
        <v>421</v>
      </c>
      <c r="I45" s="46" t="s">
        <v>6</v>
      </c>
      <c r="J45" s="48" t="s">
        <v>86</v>
      </c>
    </row>
    <row r="46" spans="2:10" ht="54" x14ac:dyDescent="0.3">
      <c r="B46" s="222"/>
      <c r="C46" s="201"/>
      <c r="D46" s="234"/>
      <c r="E46" s="228"/>
      <c r="F46" s="231"/>
      <c r="G46" s="29" t="s">
        <v>29</v>
      </c>
      <c r="H46" s="47" t="s">
        <v>422</v>
      </c>
      <c r="I46" s="46" t="s">
        <v>6</v>
      </c>
      <c r="J46" s="48" t="s">
        <v>155</v>
      </c>
    </row>
    <row r="47" spans="2:10" ht="90" x14ac:dyDescent="0.3">
      <c r="B47" s="46" t="s">
        <v>119</v>
      </c>
      <c r="C47" s="32" t="s">
        <v>373</v>
      </c>
      <c r="D47" s="63" t="s">
        <v>122</v>
      </c>
      <c r="E47" s="48"/>
      <c r="F47" s="28"/>
      <c r="G47" s="29" t="s">
        <v>5</v>
      </c>
      <c r="H47" s="47" t="s">
        <v>426</v>
      </c>
      <c r="I47" s="46" t="s">
        <v>6</v>
      </c>
      <c r="J47" s="48" t="s">
        <v>393</v>
      </c>
    </row>
    <row r="48" spans="2:10" ht="36" x14ac:dyDescent="0.3">
      <c r="B48" s="214" t="s">
        <v>120</v>
      </c>
      <c r="C48" s="200" t="s">
        <v>272</v>
      </c>
      <c r="D48" s="223" t="s">
        <v>79</v>
      </c>
      <c r="E48" s="226" t="s">
        <v>92</v>
      </c>
      <c r="F48" s="229" t="s">
        <v>103</v>
      </c>
      <c r="G48" s="29" t="s">
        <v>5</v>
      </c>
      <c r="H48" s="47" t="s">
        <v>430</v>
      </c>
      <c r="I48" s="46" t="s">
        <v>6</v>
      </c>
      <c r="J48" s="48" t="s">
        <v>155</v>
      </c>
    </row>
    <row r="49" spans="2:10" ht="18" x14ac:dyDescent="0.3">
      <c r="B49" s="215"/>
      <c r="C49" s="216"/>
      <c r="D49" s="224"/>
      <c r="E49" s="227"/>
      <c r="F49" s="230"/>
      <c r="G49" s="29" t="s">
        <v>11</v>
      </c>
      <c r="H49" s="47" t="s">
        <v>427</v>
      </c>
      <c r="I49" s="46" t="s">
        <v>6</v>
      </c>
      <c r="J49" s="174" t="s">
        <v>482</v>
      </c>
    </row>
    <row r="50" spans="2:10" ht="36" x14ac:dyDescent="0.3">
      <c r="B50" s="215"/>
      <c r="C50" s="216"/>
      <c r="D50" s="224"/>
      <c r="E50" s="227"/>
      <c r="F50" s="230"/>
      <c r="G50" s="29" t="s">
        <v>24</v>
      </c>
      <c r="H50" s="47" t="s">
        <v>428</v>
      </c>
      <c r="I50" s="46" t="s">
        <v>6</v>
      </c>
      <c r="J50" s="48" t="s">
        <v>303</v>
      </c>
    </row>
    <row r="51" spans="2:10" ht="36" x14ac:dyDescent="0.3">
      <c r="B51" s="222"/>
      <c r="C51" s="201"/>
      <c r="D51" s="225"/>
      <c r="E51" s="228"/>
      <c r="F51" s="231"/>
      <c r="G51" s="29" t="s">
        <v>28</v>
      </c>
      <c r="H51" s="47" t="s">
        <v>469</v>
      </c>
      <c r="I51" s="46" t="s">
        <v>6</v>
      </c>
      <c r="J51" s="48" t="s">
        <v>304</v>
      </c>
    </row>
    <row r="52" spans="2:10" ht="108" x14ac:dyDescent="0.3">
      <c r="B52" s="214" t="s">
        <v>123</v>
      </c>
      <c r="C52" s="200" t="s">
        <v>374</v>
      </c>
      <c r="D52" s="223" t="s">
        <v>80</v>
      </c>
      <c r="E52" s="226" t="s">
        <v>93</v>
      </c>
      <c r="F52" s="229" t="s">
        <v>104</v>
      </c>
      <c r="G52" s="29" t="s">
        <v>5</v>
      </c>
      <c r="H52" s="47" t="s">
        <v>436</v>
      </c>
      <c r="I52" s="46" t="s">
        <v>6</v>
      </c>
      <c r="J52" s="48" t="s">
        <v>393</v>
      </c>
    </row>
    <row r="53" spans="2:10" ht="18" x14ac:dyDescent="0.3">
      <c r="B53" s="222"/>
      <c r="C53" s="201"/>
      <c r="D53" s="225"/>
      <c r="E53" s="228"/>
      <c r="F53" s="231"/>
      <c r="G53" s="29" t="s">
        <v>11</v>
      </c>
      <c r="H53" s="76" t="s">
        <v>437</v>
      </c>
      <c r="I53" s="46" t="s">
        <v>6</v>
      </c>
      <c r="J53" s="48" t="s">
        <v>431</v>
      </c>
    </row>
    <row r="54" spans="2:10" ht="36" x14ac:dyDescent="0.3">
      <c r="B54" s="46" t="s">
        <v>124</v>
      </c>
      <c r="C54" s="32" t="s">
        <v>274</v>
      </c>
      <c r="D54" s="33" t="s">
        <v>38</v>
      </c>
      <c r="E54" s="48" t="s">
        <v>94</v>
      </c>
      <c r="F54" s="28" t="s">
        <v>105</v>
      </c>
      <c r="G54" s="29" t="s">
        <v>5</v>
      </c>
      <c r="H54" s="47" t="s">
        <v>346</v>
      </c>
      <c r="I54" s="46" t="s">
        <v>6</v>
      </c>
      <c r="J54" s="48" t="s">
        <v>393</v>
      </c>
    </row>
    <row r="55" spans="2:10" ht="54" x14ac:dyDescent="0.3">
      <c r="B55" s="214" t="s">
        <v>125</v>
      </c>
      <c r="C55" s="200" t="s">
        <v>375</v>
      </c>
      <c r="D55" s="223" t="s">
        <v>129</v>
      </c>
      <c r="E55" s="226" t="s">
        <v>34</v>
      </c>
      <c r="F55" s="229" t="s">
        <v>35</v>
      </c>
      <c r="G55" s="29" t="s">
        <v>5</v>
      </c>
      <c r="H55" s="47" t="s">
        <v>432</v>
      </c>
      <c r="I55" s="46" t="s">
        <v>6</v>
      </c>
      <c r="J55" s="48" t="s">
        <v>393</v>
      </c>
    </row>
    <row r="56" spans="2:10" ht="72" x14ac:dyDescent="0.3">
      <c r="B56" s="215"/>
      <c r="C56" s="216"/>
      <c r="D56" s="224"/>
      <c r="E56" s="227"/>
      <c r="F56" s="230"/>
      <c r="G56" s="29" t="s">
        <v>11</v>
      </c>
      <c r="H56" s="47" t="s">
        <v>439</v>
      </c>
      <c r="I56" s="46" t="s">
        <v>6</v>
      </c>
      <c r="J56" s="48" t="s">
        <v>393</v>
      </c>
    </row>
    <row r="57" spans="2:10" ht="90" x14ac:dyDescent="0.3">
      <c r="B57" s="215"/>
      <c r="C57" s="216"/>
      <c r="D57" s="224"/>
      <c r="E57" s="227"/>
      <c r="F57" s="230"/>
      <c r="G57" s="29" t="s">
        <v>24</v>
      </c>
      <c r="H57" s="47" t="s">
        <v>440</v>
      </c>
      <c r="I57" s="46" t="s">
        <v>36</v>
      </c>
      <c r="J57" s="48" t="s">
        <v>159</v>
      </c>
    </row>
    <row r="58" spans="2:10" ht="18" x14ac:dyDescent="0.3">
      <c r="B58" s="215"/>
      <c r="C58" s="216"/>
      <c r="D58" s="224"/>
      <c r="E58" s="227"/>
      <c r="F58" s="230"/>
      <c r="G58" s="29" t="s">
        <v>28</v>
      </c>
      <c r="H58" s="47" t="s">
        <v>433</v>
      </c>
      <c r="I58" s="46" t="s">
        <v>6</v>
      </c>
      <c r="J58" s="48" t="s">
        <v>155</v>
      </c>
    </row>
    <row r="59" spans="2:10" ht="54" x14ac:dyDescent="0.3">
      <c r="B59" s="215"/>
      <c r="C59" s="216"/>
      <c r="D59" s="224"/>
      <c r="E59" s="227"/>
      <c r="F59" s="230"/>
      <c r="G59" s="29" t="s">
        <v>29</v>
      </c>
      <c r="H59" s="47" t="s">
        <v>441</v>
      </c>
      <c r="I59" s="46" t="s">
        <v>36</v>
      </c>
      <c r="J59" s="48" t="s">
        <v>299</v>
      </c>
    </row>
    <row r="60" spans="2:10" ht="54" x14ac:dyDescent="0.3">
      <c r="B60" s="222"/>
      <c r="C60" s="201"/>
      <c r="D60" s="225"/>
      <c r="E60" s="228"/>
      <c r="F60" s="231"/>
      <c r="G60" s="29" t="s">
        <v>115</v>
      </c>
      <c r="H60" s="47" t="s">
        <v>442</v>
      </c>
      <c r="I60" s="46" t="s">
        <v>36</v>
      </c>
      <c r="J60" s="48" t="s">
        <v>285</v>
      </c>
    </row>
    <row r="61" spans="2:10" ht="63" customHeight="1" x14ac:dyDescent="0.3">
      <c r="B61" s="214" t="s">
        <v>126</v>
      </c>
      <c r="C61" s="200" t="s">
        <v>376</v>
      </c>
      <c r="D61" s="223" t="s">
        <v>130</v>
      </c>
      <c r="E61" s="226" t="s">
        <v>92</v>
      </c>
      <c r="F61" s="229" t="s">
        <v>168</v>
      </c>
      <c r="G61" s="29" t="s">
        <v>5</v>
      </c>
      <c r="H61" s="47" t="s">
        <v>434</v>
      </c>
      <c r="I61" s="46" t="s">
        <v>6</v>
      </c>
      <c r="J61" s="48" t="s">
        <v>305</v>
      </c>
    </row>
    <row r="62" spans="2:10" ht="63" customHeight="1" x14ac:dyDescent="0.3">
      <c r="B62" s="222"/>
      <c r="C62" s="201"/>
      <c r="D62" s="225"/>
      <c r="E62" s="228"/>
      <c r="F62" s="231"/>
      <c r="G62" s="29" t="s">
        <v>11</v>
      </c>
      <c r="H62" s="47" t="s">
        <v>435</v>
      </c>
      <c r="I62" s="46" t="s">
        <v>6</v>
      </c>
      <c r="J62" s="48" t="s">
        <v>155</v>
      </c>
    </row>
    <row r="63" spans="2:10" ht="36" x14ac:dyDescent="0.3">
      <c r="B63" s="214" t="s">
        <v>127</v>
      </c>
      <c r="C63" s="200" t="s">
        <v>377</v>
      </c>
      <c r="D63" s="223" t="s">
        <v>145</v>
      </c>
      <c r="E63" s="226" t="s">
        <v>94</v>
      </c>
      <c r="F63" s="229" t="s">
        <v>105</v>
      </c>
      <c r="G63" s="29" t="s">
        <v>5</v>
      </c>
      <c r="H63" s="47" t="s">
        <v>438</v>
      </c>
      <c r="I63" s="46" t="s">
        <v>6</v>
      </c>
      <c r="J63" s="48" t="s">
        <v>393</v>
      </c>
    </row>
    <row r="64" spans="2:10" ht="18" x14ac:dyDescent="0.3">
      <c r="B64" s="222"/>
      <c r="C64" s="201"/>
      <c r="D64" s="225"/>
      <c r="E64" s="228"/>
      <c r="F64" s="231"/>
      <c r="G64" s="29" t="s">
        <v>11</v>
      </c>
      <c r="H64" s="47" t="s">
        <v>443</v>
      </c>
      <c r="I64" s="46" t="s">
        <v>6</v>
      </c>
      <c r="J64" s="48" t="s">
        <v>155</v>
      </c>
    </row>
    <row r="65" spans="2:10" ht="36" x14ac:dyDescent="0.3">
      <c r="B65" s="46" t="s">
        <v>128</v>
      </c>
      <c r="C65" s="32" t="s">
        <v>378</v>
      </c>
      <c r="D65" s="33" t="s">
        <v>43</v>
      </c>
      <c r="E65" s="48" t="s">
        <v>95</v>
      </c>
      <c r="F65" s="28" t="s">
        <v>106</v>
      </c>
      <c r="G65" s="29" t="s">
        <v>5</v>
      </c>
      <c r="H65" s="47" t="s">
        <v>444</v>
      </c>
      <c r="I65" s="46" t="s">
        <v>6</v>
      </c>
      <c r="J65" s="48" t="s">
        <v>393</v>
      </c>
    </row>
    <row r="66" spans="2:10" ht="18" x14ac:dyDescent="0.3">
      <c r="B66" s="46" t="s">
        <v>131</v>
      </c>
      <c r="C66" s="32" t="s">
        <v>379</v>
      </c>
      <c r="D66" s="33" t="s">
        <v>45</v>
      </c>
      <c r="E66" s="59"/>
      <c r="F66" s="28"/>
      <c r="G66" s="29" t="s">
        <v>5</v>
      </c>
      <c r="H66" s="47" t="s">
        <v>445</v>
      </c>
      <c r="I66" s="46" t="s">
        <v>6</v>
      </c>
      <c r="J66" s="48" t="s">
        <v>393</v>
      </c>
    </row>
    <row r="67" spans="2:10" ht="18" x14ac:dyDescent="0.3">
      <c r="B67" s="46" t="s">
        <v>132</v>
      </c>
      <c r="C67" s="32" t="s">
        <v>380</v>
      </c>
      <c r="D67" s="33" t="s">
        <v>47</v>
      </c>
      <c r="E67" s="48"/>
      <c r="F67" s="28"/>
      <c r="G67" s="29" t="s">
        <v>5</v>
      </c>
      <c r="H67" s="47" t="s">
        <v>446</v>
      </c>
      <c r="I67" s="46" t="s">
        <v>6</v>
      </c>
      <c r="J67" s="48" t="s">
        <v>48</v>
      </c>
    </row>
    <row r="68" spans="2:10" ht="90" x14ac:dyDescent="0.3">
      <c r="B68" s="214" t="s">
        <v>133</v>
      </c>
      <c r="C68" s="200" t="s">
        <v>381</v>
      </c>
      <c r="D68" s="223" t="s">
        <v>146</v>
      </c>
      <c r="E68" s="226"/>
      <c r="F68" s="229"/>
      <c r="G68" s="29" t="s">
        <v>5</v>
      </c>
      <c r="H68" s="47" t="s">
        <v>447</v>
      </c>
      <c r="I68" s="46" t="s">
        <v>6</v>
      </c>
      <c r="J68" s="48" t="s">
        <v>393</v>
      </c>
    </row>
    <row r="69" spans="2:10" ht="36" x14ac:dyDescent="0.3">
      <c r="B69" s="215"/>
      <c r="C69" s="216"/>
      <c r="D69" s="224"/>
      <c r="E69" s="227"/>
      <c r="F69" s="230"/>
      <c r="G69" s="29" t="s">
        <v>11</v>
      </c>
      <c r="H69" s="47" t="s">
        <v>470</v>
      </c>
      <c r="I69" s="46" t="s">
        <v>160</v>
      </c>
      <c r="J69" s="48" t="s">
        <v>45</v>
      </c>
    </row>
    <row r="70" spans="2:10" ht="36" x14ac:dyDescent="0.3">
      <c r="B70" s="222"/>
      <c r="C70" s="201"/>
      <c r="D70" s="225"/>
      <c r="E70" s="228"/>
      <c r="F70" s="231"/>
      <c r="G70" s="29" t="s">
        <v>24</v>
      </c>
      <c r="H70" s="47" t="s">
        <v>448</v>
      </c>
      <c r="I70" s="46" t="s">
        <v>6</v>
      </c>
      <c r="J70" s="48" t="s">
        <v>155</v>
      </c>
    </row>
    <row r="71" spans="2:10" ht="72" x14ac:dyDescent="0.3">
      <c r="B71" s="214" t="s">
        <v>134</v>
      </c>
      <c r="C71" s="200" t="s">
        <v>382</v>
      </c>
      <c r="D71" s="223" t="s">
        <v>147</v>
      </c>
      <c r="E71" s="226"/>
      <c r="F71" s="229"/>
      <c r="G71" s="29" t="s">
        <v>5</v>
      </c>
      <c r="H71" s="47" t="s">
        <v>449</v>
      </c>
      <c r="I71" s="46" t="s">
        <v>6</v>
      </c>
      <c r="J71" s="48" t="s">
        <v>393</v>
      </c>
    </row>
    <row r="72" spans="2:10" ht="18" x14ac:dyDescent="0.3">
      <c r="B72" s="215"/>
      <c r="C72" s="216"/>
      <c r="D72" s="224"/>
      <c r="E72" s="227"/>
      <c r="F72" s="230"/>
      <c r="G72" s="29" t="s">
        <v>11</v>
      </c>
      <c r="H72" s="47" t="s">
        <v>450</v>
      </c>
      <c r="I72" s="46" t="s">
        <v>161</v>
      </c>
      <c r="J72" s="48">
        <v>1000</v>
      </c>
    </row>
    <row r="73" spans="2:10" ht="54" x14ac:dyDescent="0.3">
      <c r="B73" s="222"/>
      <c r="C73" s="201"/>
      <c r="D73" s="225"/>
      <c r="E73" s="228"/>
      <c r="F73" s="231"/>
      <c r="G73" s="29" t="s">
        <v>24</v>
      </c>
      <c r="H73" s="47" t="s">
        <v>451</v>
      </c>
      <c r="I73" s="46" t="s">
        <v>6</v>
      </c>
      <c r="J73" s="48" t="s">
        <v>155</v>
      </c>
    </row>
    <row r="74" spans="2:10" ht="90" x14ac:dyDescent="0.3">
      <c r="B74" s="214" t="s">
        <v>135</v>
      </c>
      <c r="C74" s="200" t="s">
        <v>383</v>
      </c>
      <c r="D74" s="223" t="s">
        <v>148</v>
      </c>
      <c r="E74" s="226"/>
      <c r="F74" s="229"/>
      <c r="G74" s="29" t="s">
        <v>5</v>
      </c>
      <c r="H74" s="47" t="s">
        <v>452</v>
      </c>
      <c r="I74" s="46" t="s">
        <v>6</v>
      </c>
      <c r="J74" s="48" t="s">
        <v>393</v>
      </c>
    </row>
    <row r="75" spans="2:10" ht="36" x14ac:dyDescent="0.3">
      <c r="B75" s="215"/>
      <c r="C75" s="216"/>
      <c r="D75" s="224"/>
      <c r="E75" s="227"/>
      <c r="F75" s="230"/>
      <c r="G75" s="29" t="s">
        <v>11</v>
      </c>
      <c r="H75" s="47" t="s">
        <v>453</v>
      </c>
      <c r="I75" s="46" t="s">
        <v>161</v>
      </c>
      <c r="J75" s="48">
        <v>1000</v>
      </c>
    </row>
    <row r="76" spans="2:10" ht="18" x14ac:dyDescent="0.3">
      <c r="B76" s="222"/>
      <c r="C76" s="201"/>
      <c r="D76" s="225"/>
      <c r="E76" s="228"/>
      <c r="F76" s="231"/>
      <c r="G76" s="29" t="s">
        <v>24</v>
      </c>
      <c r="H76" s="47" t="s">
        <v>454</v>
      </c>
      <c r="I76" s="46" t="s">
        <v>6</v>
      </c>
      <c r="J76" s="48" t="s">
        <v>155</v>
      </c>
    </row>
    <row r="77" spans="2:10" ht="54" x14ac:dyDescent="0.3">
      <c r="B77" s="214" t="s">
        <v>136</v>
      </c>
      <c r="C77" s="200" t="s">
        <v>384</v>
      </c>
      <c r="D77" s="223" t="s">
        <v>149</v>
      </c>
      <c r="E77" s="226"/>
      <c r="F77" s="229"/>
      <c r="G77" s="29" t="s">
        <v>5</v>
      </c>
      <c r="H77" s="47" t="s">
        <v>455</v>
      </c>
      <c r="I77" s="46" t="s">
        <v>6</v>
      </c>
      <c r="J77" s="48" t="s">
        <v>393</v>
      </c>
    </row>
    <row r="78" spans="2:10" ht="18" x14ac:dyDescent="0.3">
      <c r="B78" s="222"/>
      <c r="C78" s="201"/>
      <c r="D78" s="225"/>
      <c r="E78" s="228"/>
      <c r="F78" s="231"/>
      <c r="G78" s="29" t="s">
        <v>11</v>
      </c>
      <c r="H78" s="47" t="s">
        <v>456</v>
      </c>
      <c r="I78" s="46" t="s">
        <v>6</v>
      </c>
      <c r="J78" s="48" t="s">
        <v>155</v>
      </c>
    </row>
    <row r="79" spans="2:10" ht="72" x14ac:dyDescent="0.3">
      <c r="B79" s="214" t="s">
        <v>137</v>
      </c>
      <c r="C79" s="200" t="s">
        <v>385</v>
      </c>
      <c r="D79" s="223" t="s">
        <v>81</v>
      </c>
      <c r="E79" s="226" t="s">
        <v>96</v>
      </c>
      <c r="F79" s="229" t="s">
        <v>107</v>
      </c>
      <c r="G79" s="29" t="s">
        <v>5</v>
      </c>
      <c r="H79" s="47" t="s">
        <v>457</v>
      </c>
      <c r="I79" s="46" t="s">
        <v>6</v>
      </c>
      <c r="J79" s="48" t="s">
        <v>393</v>
      </c>
    </row>
    <row r="80" spans="2:10" ht="90" x14ac:dyDescent="0.3">
      <c r="B80" s="215"/>
      <c r="C80" s="216"/>
      <c r="D80" s="224"/>
      <c r="E80" s="227"/>
      <c r="F80" s="230"/>
      <c r="G80" s="29" t="s">
        <v>11</v>
      </c>
      <c r="H80" s="47" t="s">
        <v>459</v>
      </c>
      <c r="I80" s="46" t="s">
        <v>6</v>
      </c>
      <c r="J80" s="48" t="s">
        <v>162</v>
      </c>
    </row>
    <row r="81" spans="2:10" ht="18" x14ac:dyDescent="0.3">
      <c r="B81" s="222"/>
      <c r="C81" s="201"/>
      <c r="D81" s="225"/>
      <c r="E81" s="228"/>
      <c r="F81" s="231"/>
      <c r="G81" s="29" t="s">
        <v>24</v>
      </c>
      <c r="H81" s="47" t="s">
        <v>458</v>
      </c>
      <c r="I81" s="46" t="s">
        <v>6</v>
      </c>
      <c r="J81" s="48" t="s">
        <v>155</v>
      </c>
    </row>
    <row r="82" spans="2:10" ht="73" customHeight="1" x14ac:dyDescent="0.3">
      <c r="B82" s="214" t="s">
        <v>138</v>
      </c>
      <c r="C82" s="200" t="s">
        <v>386</v>
      </c>
      <c r="D82" s="223" t="s">
        <v>82</v>
      </c>
      <c r="E82" s="226" t="s">
        <v>97</v>
      </c>
      <c r="F82" s="229" t="s">
        <v>108</v>
      </c>
      <c r="G82" s="29" t="s">
        <v>5</v>
      </c>
      <c r="H82" s="47" t="s">
        <v>461</v>
      </c>
      <c r="I82" s="46" t="s">
        <v>6</v>
      </c>
      <c r="J82" s="48" t="s">
        <v>393</v>
      </c>
    </row>
    <row r="83" spans="2:10" ht="73" customHeight="1" x14ac:dyDescent="0.3">
      <c r="B83" s="222"/>
      <c r="C83" s="201"/>
      <c r="D83" s="225"/>
      <c r="E83" s="228"/>
      <c r="F83" s="231"/>
      <c r="G83" s="29" t="s">
        <v>11</v>
      </c>
      <c r="H83" s="47" t="s">
        <v>460</v>
      </c>
      <c r="I83" s="46" t="s">
        <v>6</v>
      </c>
      <c r="J83" s="48" t="s">
        <v>155</v>
      </c>
    </row>
    <row r="84" spans="2:10" ht="90" x14ac:dyDescent="0.3">
      <c r="B84" s="214" t="s">
        <v>139</v>
      </c>
      <c r="C84" s="200" t="s">
        <v>387</v>
      </c>
      <c r="D84" s="223" t="s">
        <v>150</v>
      </c>
      <c r="E84" s="226" t="s">
        <v>174</v>
      </c>
      <c r="F84" s="229" t="s">
        <v>169</v>
      </c>
      <c r="G84" s="29" t="s">
        <v>5</v>
      </c>
      <c r="H84" s="47" t="s">
        <v>462</v>
      </c>
      <c r="I84" s="46" t="s">
        <v>6</v>
      </c>
      <c r="J84" s="48" t="s">
        <v>393</v>
      </c>
    </row>
    <row r="85" spans="2:10" ht="90" x14ac:dyDescent="0.3">
      <c r="B85" s="215"/>
      <c r="C85" s="216"/>
      <c r="D85" s="224"/>
      <c r="E85" s="227"/>
      <c r="F85" s="230"/>
      <c r="G85" s="29" t="s">
        <v>11</v>
      </c>
      <c r="H85" s="47" t="s">
        <v>463</v>
      </c>
      <c r="I85" s="46" t="s">
        <v>6</v>
      </c>
      <c r="J85" s="48" t="s">
        <v>306</v>
      </c>
    </row>
    <row r="86" spans="2:10" ht="90" x14ac:dyDescent="0.3">
      <c r="B86" s="215"/>
      <c r="C86" s="216"/>
      <c r="D86" s="224"/>
      <c r="E86" s="227"/>
      <c r="F86" s="230"/>
      <c r="G86" s="29" t="s">
        <v>24</v>
      </c>
      <c r="H86" s="47" t="s">
        <v>464</v>
      </c>
      <c r="I86" s="46" t="s">
        <v>6</v>
      </c>
      <c r="J86" s="48" t="s">
        <v>162</v>
      </c>
    </row>
    <row r="87" spans="2:10" ht="18" x14ac:dyDescent="0.3">
      <c r="B87" s="222"/>
      <c r="C87" s="201"/>
      <c r="D87" s="225"/>
      <c r="E87" s="228"/>
      <c r="F87" s="231"/>
      <c r="G87" s="29" t="s">
        <v>28</v>
      </c>
      <c r="H87" s="47" t="s">
        <v>465</v>
      </c>
      <c r="I87" s="46" t="s">
        <v>6</v>
      </c>
      <c r="J87" s="48" t="s">
        <v>155</v>
      </c>
    </row>
    <row r="88" spans="2:10" ht="36" x14ac:dyDescent="0.3">
      <c r="B88" s="214" t="s">
        <v>140</v>
      </c>
      <c r="C88" s="200" t="s">
        <v>388</v>
      </c>
      <c r="D88" s="223" t="s">
        <v>83</v>
      </c>
      <c r="E88" s="226" t="s">
        <v>98</v>
      </c>
      <c r="F88" s="229" t="s">
        <v>109</v>
      </c>
      <c r="G88" s="29" t="s">
        <v>5</v>
      </c>
      <c r="H88" s="47" t="s">
        <v>471</v>
      </c>
      <c r="I88" s="46" t="s">
        <v>6</v>
      </c>
      <c r="J88" s="48" t="s">
        <v>393</v>
      </c>
    </row>
    <row r="89" spans="2:10" ht="54" x14ac:dyDescent="0.3">
      <c r="B89" s="215"/>
      <c r="C89" s="216"/>
      <c r="D89" s="224"/>
      <c r="E89" s="227"/>
      <c r="F89" s="230"/>
      <c r="G89" s="29" t="s">
        <v>11</v>
      </c>
      <c r="H89" s="47" t="s">
        <v>472</v>
      </c>
      <c r="I89" s="46" t="s">
        <v>6</v>
      </c>
      <c r="J89" s="48" t="s">
        <v>393</v>
      </c>
    </row>
    <row r="90" spans="2:10" ht="54" x14ac:dyDescent="0.3">
      <c r="B90" s="215"/>
      <c r="C90" s="216"/>
      <c r="D90" s="224"/>
      <c r="E90" s="227"/>
      <c r="F90" s="230"/>
      <c r="G90" s="29" t="s">
        <v>24</v>
      </c>
      <c r="H90" s="47" t="s">
        <v>473</v>
      </c>
      <c r="I90" s="46" t="s">
        <v>6</v>
      </c>
      <c r="J90" s="48" t="s">
        <v>163</v>
      </c>
    </row>
    <row r="91" spans="2:10" ht="54" x14ac:dyDescent="0.3">
      <c r="B91" s="222"/>
      <c r="C91" s="201"/>
      <c r="D91" s="225"/>
      <c r="E91" s="228"/>
      <c r="F91" s="231"/>
      <c r="G91" s="29" t="s">
        <v>28</v>
      </c>
      <c r="H91" s="47" t="s">
        <v>474</v>
      </c>
      <c r="I91" s="46" t="s">
        <v>6</v>
      </c>
      <c r="J91" s="48" t="s">
        <v>162</v>
      </c>
    </row>
    <row r="92" spans="2:10" ht="122.5" customHeight="1" x14ac:dyDescent="0.3">
      <c r="B92" s="46" t="s">
        <v>141</v>
      </c>
      <c r="C92" s="32" t="s">
        <v>389</v>
      </c>
      <c r="D92" s="33" t="s">
        <v>50</v>
      </c>
      <c r="E92" s="48" t="s">
        <v>51</v>
      </c>
      <c r="F92" s="28" t="s">
        <v>52</v>
      </c>
      <c r="G92" s="29" t="s">
        <v>5</v>
      </c>
      <c r="H92" s="47" t="s">
        <v>475</v>
      </c>
      <c r="I92" s="46" t="s">
        <v>6</v>
      </c>
      <c r="J92" s="48" t="s">
        <v>393</v>
      </c>
    </row>
    <row r="93" spans="2:10" ht="98.5" customHeight="1" x14ac:dyDescent="0.3">
      <c r="B93" s="214" t="s">
        <v>142</v>
      </c>
      <c r="C93" s="200" t="s">
        <v>390</v>
      </c>
      <c r="D93" s="223" t="s">
        <v>151</v>
      </c>
      <c r="E93" s="226" t="s">
        <v>175</v>
      </c>
      <c r="F93" s="229" t="s">
        <v>170</v>
      </c>
      <c r="G93" s="29" t="s">
        <v>5</v>
      </c>
      <c r="H93" s="47" t="s">
        <v>476</v>
      </c>
      <c r="I93" s="46" t="s">
        <v>6</v>
      </c>
      <c r="J93" s="48" t="s">
        <v>393</v>
      </c>
    </row>
    <row r="94" spans="2:10" ht="98.5" customHeight="1" x14ac:dyDescent="0.3">
      <c r="B94" s="222"/>
      <c r="C94" s="201"/>
      <c r="D94" s="225"/>
      <c r="E94" s="228"/>
      <c r="F94" s="231"/>
      <c r="G94" s="29" t="s">
        <v>11</v>
      </c>
      <c r="H94" s="47" t="s">
        <v>477</v>
      </c>
      <c r="I94" s="46" t="s">
        <v>6</v>
      </c>
      <c r="J94" s="48" t="s">
        <v>155</v>
      </c>
    </row>
    <row r="95" spans="2:10" ht="63" customHeight="1" x14ac:dyDescent="0.3">
      <c r="B95" s="214" t="s">
        <v>143</v>
      </c>
      <c r="C95" s="200" t="s">
        <v>391</v>
      </c>
      <c r="D95" s="223" t="s">
        <v>152</v>
      </c>
      <c r="E95" s="226" t="s">
        <v>176</v>
      </c>
      <c r="F95" s="229" t="s">
        <v>171</v>
      </c>
      <c r="G95" s="29" t="s">
        <v>5</v>
      </c>
      <c r="H95" s="47" t="s">
        <v>478</v>
      </c>
      <c r="I95" s="46" t="s">
        <v>6</v>
      </c>
      <c r="J95" s="48" t="s">
        <v>393</v>
      </c>
    </row>
    <row r="96" spans="2:10" ht="63" customHeight="1" x14ac:dyDescent="0.3">
      <c r="B96" s="222"/>
      <c r="C96" s="201"/>
      <c r="D96" s="225"/>
      <c r="E96" s="228"/>
      <c r="F96" s="231"/>
      <c r="G96" s="29" t="s">
        <v>11</v>
      </c>
      <c r="H96" s="47" t="s">
        <v>479</v>
      </c>
      <c r="I96" s="46" t="s">
        <v>6</v>
      </c>
      <c r="J96" s="48" t="s">
        <v>155</v>
      </c>
    </row>
    <row r="97" spans="2:10" ht="74.5" customHeight="1" x14ac:dyDescent="0.3">
      <c r="B97" s="214" t="s">
        <v>144</v>
      </c>
      <c r="C97" s="200" t="s">
        <v>392</v>
      </c>
      <c r="D97" s="223" t="s">
        <v>153</v>
      </c>
      <c r="E97" s="226"/>
      <c r="F97" s="229"/>
      <c r="G97" s="29" t="s">
        <v>5</v>
      </c>
      <c r="H97" s="47" t="s">
        <v>480</v>
      </c>
      <c r="I97" s="46" t="s">
        <v>6</v>
      </c>
      <c r="J97" s="48" t="s">
        <v>393</v>
      </c>
    </row>
    <row r="98" spans="2:10" ht="74.5" customHeight="1" x14ac:dyDescent="0.3">
      <c r="B98" s="222"/>
      <c r="C98" s="201"/>
      <c r="D98" s="225"/>
      <c r="E98" s="228"/>
      <c r="F98" s="231"/>
      <c r="G98" s="29" t="s">
        <v>11</v>
      </c>
      <c r="H98" s="47" t="s">
        <v>481</v>
      </c>
      <c r="I98" s="46" t="s">
        <v>6</v>
      </c>
      <c r="J98" s="48" t="s">
        <v>155</v>
      </c>
    </row>
  </sheetData>
  <mergeCells count="125">
    <mergeCell ref="B97:B98"/>
    <mergeCell ref="C97:C98"/>
    <mergeCell ref="D97:D98"/>
    <mergeCell ref="E97:E98"/>
    <mergeCell ref="F97:F98"/>
    <mergeCell ref="B93:B94"/>
    <mergeCell ref="C93:C94"/>
    <mergeCell ref="D93:D94"/>
    <mergeCell ref="E93:E94"/>
    <mergeCell ref="F93:F94"/>
    <mergeCell ref="B95:B96"/>
    <mergeCell ref="C95:C96"/>
    <mergeCell ref="D95:D96"/>
    <mergeCell ref="E95:E96"/>
    <mergeCell ref="F95:F96"/>
    <mergeCell ref="B84:B87"/>
    <mergeCell ref="C84:C87"/>
    <mergeCell ref="D84:D87"/>
    <mergeCell ref="E84:E87"/>
    <mergeCell ref="F84:F87"/>
    <mergeCell ref="B88:B91"/>
    <mergeCell ref="C88:C91"/>
    <mergeCell ref="D88:D91"/>
    <mergeCell ref="E88:E91"/>
    <mergeCell ref="F88:F91"/>
    <mergeCell ref="B79:B81"/>
    <mergeCell ref="C79:C81"/>
    <mergeCell ref="D79:D81"/>
    <mergeCell ref="E79:E81"/>
    <mergeCell ref="F79:F81"/>
    <mergeCell ref="B82:B83"/>
    <mergeCell ref="C82:C83"/>
    <mergeCell ref="D82:D83"/>
    <mergeCell ref="E82:E83"/>
    <mergeCell ref="F82:F83"/>
    <mergeCell ref="B74:B76"/>
    <mergeCell ref="C74:C76"/>
    <mergeCell ref="D74:D76"/>
    <mergeCell ref="E74:E76"/>
    <mergeCell ref="F74:F76"/>
    <mergeCell ref="B77:B78"/>
    <mergeCell ref="C77:C78"/>
    <mergeCell ref="D77:D78"/>
    <mergeCell ref="E77:E78"/>
    <mergeCell ref="F77:F78"/>
    <mergeCell ref="B68:B70"/>
    <mergeCell ref="C68:C70"/>
    <mergeCell ref="D68:D70"/>
    <mergeCell ref="E68:E70"/>
    <mergeCell ref="F68:F70"/>
    <mergeCell ref="B71:B73"/>
    <mergeCell ref="C71:C73"/>
    <mergeCell ref="D71:D73"/>
    <mergeCell ref="E71:E73"/>
    <mergeCell ref="F71:F73"/>
    <mergeCell ref="B61:B62"/>
    <mergeCell ref="C61:C62"/>
    <mergeCell ref="D61:D62"/>
    <mergeCell ref="E61:E62"/>
    <mergeCell ref="F61:F62"/>
    <mergeCell ref="B63:B64"/>
    <mergeCell ref="C63:C64"/>
    <mergeCell ref="D63:D64"/>
    <mergeCell ref="E63:E64"/>
    <mergeCell ref="F63:F64"/>
    <mergeCell ref="B52:B53"/>
    <mergeCell ref="C52:C53"/>
    <mergeCell ref="D52:D53"/>
    <mergeCell ref="E52:E53"/>
    <mergeCell ref="F52:F53"/>
    <mergeCell ref="B55:B60"/>
    <mergeCell ref="C55:C60"/>
    <mergeCell ref="D55:D60"/>
    <mergeCell ref="E55:E60"/>
    <mergeCell ref="F55:F60"/>
    <mergeCell ref="B42:B46"/>
    <mergeCell ref="C42:C46"/>
    <mergeCell ref="D42:D46"/>
    <mergeCell ref="E42:E46"/>
    <mergeCell ref="F42:F46"/>
    <mergeCell ref="B48:B51"/>
    <mergeCell ref="C48:C51"/>
    <mergeCell ref="D48:D51"/>
    <mergeCell ref="E48:E51"/>
    <mergeCell ref="F48:F51"/>
    <mergeCell ref="B35:B36"/>
    <mergeCell ref="C35:C36"/>
    <mergeCell ref="D35:D36"/>
    <mergeCell ref="E35:E36"/>
    <mergeCell ref="F35:F36"/>
    <mergeCell ref="B38:B41"/>
    <mergeCell ref="C38:C41"/>
    <mergeCell ref="D38:D41"/>
    <mergeCell ref="E38:E41"/>
    <mergeCell ref="F38:F41"/>
    <mergeCell ref="B23:B31"/>
    <mergeCell ref="C23:C31"/>
    <mergeCell ref="D23:D31"/>
    <mergeCell ref="E23:E31"/>
    <mergeCell ref="F23:F31"/>
    <mergeCell ref="B32:B33"/>
    <mergeCell ref="C32:C33"/>
    <mergeCell ref="D32:D33"/>
    <mergeCell ref="E32:E33"/>
    <mergeCell ref="F32:F33"/>
    <mergeCell ref="B16:B19"/>
    <mergeCell ref="C16:C19"/>
    <mergeCell ref="D16:D19"/>
    <mergeCell ref="E16:E19"/>
    <mergeCell ref="F16:F19"/>
    <mergeCell ref="B20:B22"/>
    <mergeCell ref="C20:C22"/>
    <mergeCell ref="D20:D22"/>
    <mergeCell ref="E20:E22"/>
    <mergeCell ref="F20:F22"/>
    <mergeCell ref="B7:B9"/>
    <mergeCell ref="C7:C9"/>
    <mergeCell ref="D7:D9"/>
    <mergeCell ref="E7:E9"/>
    <mergeCell ref="F7:F9"/>
    <mergeCell ref="B10:B14"/>
    <mergeCell ref="C10:C14"/>
    <mergeCell ref="D10:D14"/>
    <mergeCell ref="E10:E14"/>
    <mergeCell ref="F10:F14"/>
  </mergeCells>
  <pageMargins left="0.7" right="0.7" top="0.75" bottom="0.75" header="0.3" footer="0.3"/>
  <pageSetup paperSize="9" orientation="portrait" verticalDpi="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A6D93E-4310-4AE7-A40C-C89C29F33D70}">
  <sheetPr>
    <tabColor theme="8" tint="0.59999389629810485"/>
  </sheetPr>
  <dimension ref="B5:J29"/>
  <sheetViews>
    <sheetView zoomScale="70" zoomScaleNormal="70" workbookViewId="0">
      <selection activeCell="A2" sqref="A2"/>
    </sheetView>
  </sheetViews>
  <sheetFormatPr defaultColWidth="9.1796875" defaultRowHeight="14" x14ac:dyDescent="0.3"/>
  <cols>
    <col min="1" max="1" width="9.1796875" style="16"/>
    <col min="2" max="2" width="14.36328125" style="16" customWidth="1"/>
    <col min="3" max="3" width="66.81640625" style="19" customWidth="1"/>
    <col min="4" max="4" width="35.7265625" style="19" customWidth="1"/>
    <col min="5" max="5" width="32.453125" style="19" customWidth="1"/>
    <col min="6" max="6" width="48.1796875" style="19" customWidth="1"/>
    <col min="7" max="7" width="13.1796875" style="23" customWidth="1"/>
    <col min="8" max="8" width="46.7265625" style="79" bestFit="1" customWidth="1"/>
    <col min="9" max="9" width="16.453125" style="23" bestFit="1" customWidth="1"/>
    <col min="10" max="10" width="35.1796875" style="19" customWidth="1"/>
    <col min="11" max="16384" width="9.1796875" style="16"/>
  </cols>
  <sheetData>
    <row r="5" spans="2:10" s="23" customFormat="1" ht="18" x14ac:dyDescent="0.35">
      <c r="B5" s="24" t="s">
        <v>227</v>
      </c>
      <c r="C5" s="24" t="s">
        <v>228</v>
      </c>
      <c r="D5" s="24" t="s">
        <v>229</v>
      </c>
      <c r="E5" s="24" t="s">
        <v>230</v>
      </c>
      <c r="F5" s="24" t="s">
        <v>231</v>
      </c>
      <c r="G5" s="186" t="s">
        <v>232</v>
      </c>
      <c r="H5" s="24" t="s">
        <v>233</v>
      </c>
      <c r="I5" s="24" t="s">
        <v>234</v>
      </c>
      <c r="J5" s="24" t="s">
        <v>235</v>
      </c>
    </row>
    <row r="6" spans="2:10" ht="148" customHeight="1" x14ac:dyDescent="0.3">
      <c r="B6" s="46" t="s">
        <v>18</v>
      </c>
      <c r="C6" s="26" t="s">
        <v>483</v>
      </c>
      <c r="D6" s="163" t="s">
        <v>19</v>
      </c>
      <c r="E6" s="28" t="s">
        <v>20</v>
      </c>
      <c r="F6" s="28" t="s">
        <v>164</v>
      </c>
      <c r="G6" s="29" t="s">
        <v>5</v>
      </c>
      <c r="H6" s="48" t="s">
        <v>325</v>
      </c>
      <c r="I6" s="46" t="s">
        <v>6</v>
      </c>
      <c r="J6" s="48" t="s">
        <v>393</v>
      </c>
    </row>
    <row r="7" spans="2:10" ht="100" customHeight="1" x14ac:dyDescent="0.3">
      <c r="B7" s="49" t="s">
        <v>21</v>
      </c>
      <c r="C7" s="166" t="s">
        <v>484</v>
      </c>
      <c r="D7" s="169" t="s">
        <v>22</v>
      </c>
      <c r="E7" s="52" t="s">
        <v>87</v>
      </c>
      <c r="F7" s="54" t="s">
        <v>165</v>
      </c>
      <c r="G7" s="29" t="s">
        <v>5</v>
      </c>
      <c r="H7" s="47" t="s">
        <v>347</v>
      </c>
      <c r="I7" s="46" t="s">
        <v>6</v>
      </c>
      <c r="J7" s="48" t="s">
        <v>307</v>
      </c>
    </row>
    <row r="8" spans="2:10" ht="146" customHeight="1" x14ac:dyDescent="0.3">
      <c r="B8" s="214" t="s">
        <v>25</v>
      </c>
      <c r="C8" s="200" t="s">
        <v>485</v>
      </c>
      <c r="D8" s="223" t="s">
        <v>26</v>
      </c>
      <c r="E8" s="226" t="s">
        <v>88</v>
      </c>
      <c r="F8" s="229" t="s">
        <v>27</v>
      </c>
      <c r="G8" s="29" t="s">
        <v>5</v>
      </c>
      <c r="H8" s="78" t="s">
        <v>364</v>
      </c>
      <c r="I8" s="62" t="s">
        <v>6</v>
      </c>
      <c r="J8" s="78" t="s">
        <v>308</v>
      </c>
    </row>
    <row r="9" spans="2:10" ht="146" customHeight="1" x14ac:dyDescent="0.3">
      <c r="B9" s="215"/>
      <c r="C9" s="216"/>
      <c r="D9" s="224"/>
      <c r="E9" s="227"/>
      <c r="F9" s="230"/>
      <c r="G9" s="29" t="s">
        <v>11</v>
      </c>
      <c r="H9" s="47" t="s">
        <v>365</v>
      </c>
      <c r="I9" s="46" t="s">
        <v>6</v>
      </c>
      <c r="J9" s="48" t="s">
        <v>309</v>
      </c>
    </row>
    <row r="10" spans="2:10" ht="146" customHeight="1" x14ac:dyDescent="0.3">
      <c r="B10" s="215"/>
      <c r="C10" s="216"/>
      <c r="D10" s="224"/>
      <c r="E10" s="227"/>
      <c r="F10" s="230"/>
      <c r="G10" s="29" t="s">
        <v>24</v>
      </c>
      <c r="H10" s="47" t="s">
        <v>366</v>
      </c>
      <c r="I10" s="46" t="s">
        <v>6</v>
      </c>
      <c r="J10" s="48" t="s">
        <v>310</v>
      </c>
    </row>
    <row r="11" spans="2:10" ht="43" customHeight="1" x14ac:dyDescent="0.3">
      <c r="B11" s="214">
        <v>4</v>
      </c>
      <c r="C11" s="200" t="s">
        <v>371</v>
      </c>
      <c r="D11" s="223" t="s">
        <v>76</v>
      </c>
      <c r="E11" s="226" t="s">
        <v>90</v>
      </c>
      <c r="F11" s="229" t="s">
        <v>101</v>
      </c>
      <c r="G11" s="29" t="s">
        <v>5</v>
      </c>
      <c r="H11" s="73" t="s">
        <v>414</v>
      </c>
      <c r="I11" s="46" t="s">
        <v>6</v>
      </c>
      <c r="J11" s="48" t="s">
        <v>393</v>
      </c>
    </row>
    <row r="12" spans="2:10" ht="43" customHeight="1" x14ac:dyDescent="0.3">
      <c r="B12" s="215"/>
      <c r="C12" s="216"/>
      <c r="D12" s="224"/>
      <c r="E12" s="227"/>
      <c r="F12" s="230"/>
      <c r="G12" s="29" t="s">
        <v>11</v>
      </c>
      <c r="H12" s="73" t="s">
        <v>415</v>
      </c>
      <c r="I12" s="46" t="s">
        <v>6</v>
      </c>
      <c r="J12" s="48" t="s">
        <v>86</v>
      </c>
    </row>
    <row r="13" spans="2:10" ht="43" customHeight="1" x14ac:dyDescent="0.3">
      <c r="B13" s="215"/>
      <c r="C13" s="216"/>
      <c r="D13" s="224"/>
      <c r="E13" s="227"/>
      <c r="F13" s="230"/>
      <c r="G13" s="29" t="s">
        <v>24</v>
      </c>
      <c r="H13" s="73" t="s">
        <v>416</v>
      </c>
      <c r="I13" s="46" t="s">
        <v>6</v>
      </c>
      <c r="J13" s="48" t="s">
        <v>86</v>
      </c>
    </row>
    <row r="14" spans="2:10" ht="43" customHeight="1" x14ac:dyDescent="0.3">
      <c r="B14" s="222"/>
      <c r="C14" s="201"/>
      <c r="D14" s="225"/>
      <c r="E14" s="228"/>
      <c r="F14" s="231"/>
      <c r="G14" s="29" t="s">
        <v>28</v>
      </c>
      <c r="H14" s="74" t="s">
        <v>417</v>
      </c>
      <c r="I14" s="46" t="s">
        <v>6</v>
      </c>
      <c r="J14" s="48" t="s">
        <v>155</v>
      </c>
    </row>
    <row r="15" spans="2:10" ht="18" x14ac:dyDescent="0.3">
      <c r="B15" s="46">
        <v>5</v>
      </c>
      <c r="C15" s="32" t="s">
        <v>270</v>
      </c>
      <c r="D15" s="33" t="s">
        <v>31</v>
      </c>
      <c r="E15" s="48"/>
      <c r="F15" s="28"/>
      <c r="G15" s="29"/>
      <c r="H15" s="47"/>
      <c r="I15" s="46"/>
      <c r="J15" s="48"/>
    </row>
    <row r="16" spans="2:10" ht="36" x14ac:dyDescent="0.3">
      <c r="B16" s="214">
        <v>6</v>
      </c>
      <c r="C16" s="200" t="s">
        <v>271</v>
      </c>
      <c r="D16" s="223" t="s">
        <v>33</v>
      </c>
      <c r="E16" s="214" t="s">
        <v>34</v>
      </c>
      <c r="F16" s="237" t="s">
        <v>35</v>
      </c>
      <c r="G16" s="29" t="s">
        <v>5</v>
      </c>
      <c r="H16" s="47" t="s">
        <v>348</v>
      </c>
      <c r="I16" s="46" t="s">
        <v>6</v>
      </c>
      <c r="J16" s="48" t="s">
        <v>155</v>
      </c>
    </row>
    <row r="17" spans="2:10" ht="18" x14ac:dyDescent="0.3">
      <c r="B17" s="215"/>
      <c r="C17" s="216"/>
      <c r="D17" s="224"/>
      <c r="E17" s="215"/>
      <c r="F17" s="239"/>
      <c r="G17" s="29" t="s">
        <v>11</v>
      </c>
      <c r="H17" s="73" t="s">
        <v>403</v>
      </c>
      <c r="I17" s="46" t="s">
        <v>690</v>
      </c>
      <c r="J17" s="48" t="s">
        <v>311</v>
      </c>
    </row>
    <row r="18" spans="2:10" ht="36" x14ac:dyDescent="0.3">
      <c r="B18" s="215"/>
      <c r="C18" s="216"/>
      <c r="D18" s="224"/>
      <c r="E18" s="215"/>
      <c r="F18" s="239"/>
      <c r="G18" s="29" t="s">
        <v>24</v>
      </c>
      <c r="H18" s="73" t="s">
        <v>519</v>
      </c>
      <c r="I18" s="46" t="s">
        <v>36</v>
      </c>
      <c r="J18" s="48" t="s">
        <v>299</v>
      </c>
    </row>
    <row r="19" spans="2:10" ht="54" x14ac:dyDescent="0.3">
      <c r="B19" s="215"/>
      <c r="C19" s="216"/>
      <c r="D19" s="224"/>
      <c r="E19" s="215"/>
      <c r="F19" s="239"/>
      <c r="G19" s="29" t="s">
        <v>28</v>
      </c>
      <c r="H19" s="47" t="s">
        <v>520</v>
      </c>
      <c r="I19" s="46" t="s">
        <v>36</v>
      </c>
      <c r="J19" s="48" t="s">
        <v>300</v>
      </c>
    </row>
    <row r="20" spans="2:10" ht="36" x14ac:dyDescent="0.3">
      <c r="B20" s="222"/>
      <c r="C20" s="201"/>
      <c r="D20" s="225"/>
      <c r="E20" s="222"/>
      <c r="F20" s="238"/>
      <c r="G20" s="29" t="s">
        <v>29</v>
      </c>
      <c r="H20" s="47" t="s">
        <v>367</v>
      </c>
      <c r="I20" s="46" t="s">
        <v>6</v>
      </c>
      <c r="J20" s="48" t="s">
        <v>155</v>
      </c>
    </row>
    <row r="21" spans="2:10" ht="36" x14ac:dyDescent="0.3">
      <c r="B21" s="214">
        <v>7</v>
      </c>
      <c r="C21" s="200" t="s">
        <v>486</v>
      </c>
      <c r="D21" s="223" t="s">
        <v>38</v>
      </c>
      <c r="E21" s="214" t="s">
        <v>688</v>
      </c>
      <c r="F21" s="237" t="s">
        <v>689</v>
      </c>
      <c r="G21" s="29" t="s">
        <v>5</v>
      </c>
      <c r="H21" s="47" t="s">
        <v>349</v>
      </c>
      <c r="I21" s="46" t="s">
        <v>6</v>
      </c>
      <c r="J21" s="48" t="s">
        <v>393</v>
      </c>
    </row>
    <row r="22" spans="2:10" ht="54" x14ac:dyDescent="0.3">
      <c r="B22" s="222"/>
      <c r="C22" s="201"/>
      <c r="D22" s="225"/>
      <c r="E22" s="222"/>
      <c r="F22" s="238"/>
      <c r="G22" s="29" t="s">
        <v>11</v>
      </c>
      <c r="H22" s="74" t="s">
        <v>404</v>
      </c>
      <c r="I22" s="46" t="s">
        <v>690</v>
      </c>
      <c r="J22" s="184" t="s">
        <v>688</v>
      </c>
    </row>
    <row r="23" spans="2:10" ht="54" x14ac:dyDescent="0.3">
      <c r="B23" s="214">
        <v>9</v>
      </c>
      <c r="C23" s="200" t="s">
        <v>487</v>
      </c>
      <c r="D23" s="223" t="s">
        <v>43</v>
      </c>
      <c r="E23" s="240" t="s">
        <v>95</v>
      </c>
      <c r="F23" s="237" t="s">
        <v>106</v>
      </c>
      <c r="G23" s="29" t="s">
        <v>5</v>
      </c>
      <c r="H23" s="47" t="s">
        <v>368</v>
      </c>
      <c r="I23" s="46" t="s">
        <v>690</v>
      </c>
      <c r="J23" s="48" t="s">
        <v>312</v>
      </c>
    </row>
    <row r="24" spans="2:10" ht="36" x14ac:dyDescent="0.3">
      <c r="B24" s="215"/>
      <c r="C24" s="216"/>
      <c r="D24" s="224"/>
      <c r="E24" s="240"/>
      <c r="F24" s="239"/>
      <c r="G24" s="29" t="s">
        <v>11</v>
      </c>
      <c r="H24" s="47" t="s">
        <v>350</v>
      </c>
      <c r="I24" s="46" t="s">
        <v>690</v>
      </c>
      <c r="J24" s="48" t="s">
        <v>313</v>
      </c>
    </row>
    <row r="25" spans="2:10" ht="54" x14ac:dyDescent="0.3">
      <c r="B25" s="215"/>
      <c r="C25" s="216"/>
      <c r="D25" s="224"/>
      <c r="E25" s="240"/>
      <c r="F25" s="239"/>
      <c r="G25" s="29" t="s">
        <v>24</v>
      </c>
      <c r="H25" s="47" t="s">
        <v>369</v>
      </c>
      <c r="I25" s="46" t="s">
        <v>6</v>
      </c>
      <c r="J25" s="48" t="s">
        <v>155</v>
      </c>
    </row>
    <row r="26" spans="2:10" ht="54" x14ac:dyDescent="0.3">
      <c r="B26" s="222"/>
      <c r="C26" s="201"/>
      <c r="D26" s="225"/>
      <c r="E26" s="240"/>
      <c r="F26" s="238"/>
      <c r="G26" s="29" t="s">
        <v>28</v>
      </c>
      <c r="H26" s="47" t="s">
        <v>370</v>
      </c>
      <c r="I26" s="46" t="s">
        <v>6</v>
      </c>
      <c r="J26" s="48" t="s">
        <v>155</v>
      </c>
    </row>
    <row r="27" spans="2:10" ht="18" x14ac:dyDescent="0.3">
      <c r="B27" s="214">
        <v>10</v>
      </c>
      <c r="C27" s="200" t="s">
        <v>379</v>
      </c>
      <c r="D27" s="223" t="s">
        <v>45</v>
      </c>
      <c r="E27" s="235"/>
      <c r="F27" s="237"/>
      <c r="G27" s="29" t="s">
        <v>5</v>
      </c>
      <c r="H27" s="74" t="s">
        <v>282</v>
      </c>
      <c r="I27" s="46" t="s">
        <v>6</v>
      </c>
      <c r="J27" s="48" t="s">
        <v>393</v>
      </c>
    </row>
    <row r="28" spans="2:10" ht="36" x14ac:dyDescent="0.3">
      <c r="B28" s="222"/>
      <c r="C28" s="201"/>
      <c r="D28" s="225"/>
      <c r="E28" s="236"/>
      <c r="F28" s="238"/>
      <c r="G28" s="29" t="s">
        <v>11</v>
      </c>
      <c r="H28" s="47" t="s">
        <v>351</v>
      </c>
      <c r="I28" s="46" t="s">
        <v>56</v>
      </c>
      <c r="J28" s="48">
        <v>0</v>
      </c>
    </row>
    <row r="29" spans="2:10" ht="18" x14ac:dyDescent="0.3">
      <c r="B29" s="46">
        <v>11</v>
      </c>
      <c r="C29" s="32" t="s">
        <v>380</v>
      </c>
      <c r="D29" s="33" t="s">
        <v>47</v>
      </c>
      <c r="E29" s="48"/>
      <c r="F29" s="28"/>
      <c r="G29" s="29" t="s">
        <v>5</v>
      </c>
      <c r="H29" s="47" t="s">
        <v>281</v>
      </c>
      <c r="I29" s="46" t="s">
        <v>6</v>
      </c>
      <c r="J29" s="48" t="s">
        <v>48</v>
      </c>
    </row>
  </sheetData>
  <mergeCells count="30">
    <mergeCell ref="B23:B26"/>
    <mergeCell ref="C23:C26"/>
    <mergeCell ref="D23:D26"/>
    <mergeCell ref="E23:E26"/>
    <mergeCell ref="F23:F26"/>
    <mergeCell ref="B16:B20"/>
    <mergeCell ref="C16:C20"/>
    <mergeCell ref="D16:D20"/>
    <mergeCell ref="E16:E20"/>
    <mergeCell ref="F16:F20"/>
    <mergeCell ref="B11:B14"/>
    <mergeCell ref="C11:C14"/>
    <mergeCell ref="D11:D14"/>
    <mergeCell ref="E11:E14"/>
    <mergeCell ref="F11:F14"/>
    <mergeCell ref="B8:B10"/>
    <mergeCell ref="C8:C10"/>
    <mergeCell ref="D8:D10"/>
    <mergeCell ref="E8:E10"/>
    <mergeCell ref="F8:F10"/>
    <mergeCell ref="B21:B22"/>
    <mergeCell ref="C21:C22"/>
    <mergeCell ref="D21:D22"/>
    <mergeCell ref="E21:E22"/>
    <mergeCell ref="F21:F22"/>
    <mergeCell ref="B27:B28"/>
    <mergeCell ref="C27:C28"/>
    <mergeCell ref="D27:D28"/>
    <mergeCell ref="E27:E28"/>
    <mergeCell ref="F27:F28"/>
  </mergeCells>
  <phoneticPr fontId="7" type="noConversion"/>
  <pageMargins left="0.7" right="0.7" top="0.75" bottom="0.75" header="0.3" footer="0.3"/>
  <pageSetup paperSize="9"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5C86B6-481F-4BD1-BE71-629D1E5E525B}">
  <sheetPr>
    <tabColor theme="8" tint="0.59999389629810485"/>
  </sheetPr>
  <dimension ref="B5:J95"/>
  <sheetViews>
    <sheetView zoomScale="70" zoomScaleNormal="70" workbookViewId="0">
      <selection activeCell="F7" sqref="F7:F10"/>
    </sheetView>
  </sheetViews>
  <sheetFormatPr defaultColWidth="9.1796875" defaultRowHeight="14" x14ac:dyDescent="0.3"/>
  <cols>
    <col min="1" max="1" width="9.1796875" style="16"/>
    <col min="2" max="2" width="14.54296875" style="16" customWidth="1"/>
    <col min="3" max="3" width="66.81640625" style="19" customWidth="1"/>
    <col min="4" max="4" width="35.7265625" style="77" customWidth="1"/>
    <col min="5" max="5" width="32.453125" style="19" customWidth="1"/>
    <col min="6" max="6" width="48.1796875" style="19" customWidth="1"/>
    <col min="7" max="7" width="13.1796875" style="23" customWidth="1"/>
    <col min="8" max="8" width="46.7265625" style="79" bestFit="1" customWidth="1"/>
    <col min="9" max="9" width="16.453125" style="23" bestFit="1" customWidth="1"/>
    <col min="10" max="10" width="35.1796875" style="19" customWidth="1"/>
    <col min="11" max="16384" width="9.1796875" style="16"/>
  </cols>
  <sheetData>
    <row r="5" spans="2:10" s="23" customFormat="1" ht="18" x14ac:dyDescent="0.35">
      <c r="B5" s="24" t="s">
        <v>227</v>
      </c>
      <c r="C5" s="188" t="s">
        <v>228</v>
      </c>
      <c r="D5" s="24" t="s">
        <v>229</v>
      </c>
      <c r="E5" s="189" t="s">
        <v>230</v>
      </c>
      <c r="F5" s="24" t="s">
        <v>231</v>
      </c>
      <c r="G5" s="186" t="s">
        <v>232</v>
      </c>
      <c r="H5" s="24" t="s">
        <v>233</v>
      </c>
      <c r="I5" s="24" t="s">
        <v>234</v>
      </c>
      <c r="J5" s="24" t="s">
        <v>235</v>
      </c>
    </row>
    <row r="6" spans="2:10" ht="163" customHeight="1" x14ac:dyDescent="0.3">
      <c r="B6" s="46" t="s">
        <v>18</v>
      </c>
      <c r="C6" s="80" t="s">
        <v>488</v>
      </c>
      <c r="D6" s="53" t="s">
        <v>19</v>
      </c>
      <c r="E6" s="68" t="s">
        <v>20</v>
      </c>
      <c r="F6" s="28" t="s">
        <v>164</v>
      </c>
      <c r="G6" s="29" t="s">
        <v>5</v>
      </c>
      <c r="H6" s="48" t="s">
        <v>325</v>
      </c>
      <c r="I6" s="46" t="s">
        <v>6</v>
      </c>
      <c r="J6" s="48" t="s">
        <v>393</v>
      </c>
    </row>
    <row r="7" spans="2:10" ht="106.5" customHeight="1" x14ac:dyDescent="0.3">
      <c r="B7" s="214" t="s">
        <v>21</v>
      </c>
      <c r="C7" s="241" t="s">
        <v>489</v>
      </c>
      <c r="D7" s="194" t="s">
        <v>22</v>
      </c>
      <c r="E7" s="220" t="s">
        <v>87</v>
      </c>
      <c r="F7" s="229" t="s">
        <v>165</v>
      </c>
      <c r="G7" s="29" t="s">
        <v>5</v>
      </c>
      <c r="H7" s="48" t="s">
        <v>326</v>
      </c>
      <c r="I7" s="46" t="s">
        <v>6</v>
      </c>
      <c r="J7" s="48" t="s">
        <v>286</v>
      </c>
    </row>
    <row r="8" spans="2:10" ht="106.5" customHeight="1" x14ac:dyDescent="0.3">
      <c r="B8" s="215"/>
      <c r="C8" s="242"/>
      <c r="D8" s="194"/>
      <c r="E8" s="221"/>
      <c r="F8" s="230"/>
      <c r="G8" s="29" t="s">
        <v>11</v>
      </c>
      <c r="H8" s="48" t="s">
        <v>352</v>
      </c>
      <c r="I8" s="46" t="s">
        <v>6</v>
      </c>
      <c r="J8" s="48" t="s">
        <v>314</v>
      </c>
    </row>
    <row r="9" spans="2:10" ht="106.5" customHeight="1" x14ac:dyDescent="0.3">
      <c r="B9" s="215"/>
      <c r="C9" s="242"/>
      <c r="D9" s="194"/>
      <c r="E9" s="221"/>
      <c r="F9" s="230"/>
      <c r="G9" s="29" t="s">
        <v>24</v>
      </c>
      <c r="H9" s="48" t="s">
        <v>353</v>
      </c>
      <c r="I9" s="46" t="s">
        <v>6</v>
      </c>
      <c r="J9" s="48" t="s">
        <v>177</v>
      </c>
    </row>
    <row r="10" spans="2:10" ht="106.5" customHeight="1" x14ac:dyDescent="0.3">
      <c r="B10" s="222"/>
      <c r="C10" s="243"/>
      <c r="D10" s="194"/>
      <c r="E10" s="244"/>
      <c r="F10" s="231"/>
      <c r="G10" s="29" t="s">
        <v>28</v>
      </c>
      <c r="H10" s="48" t="s">
        <v>354</v>
      </c>
      <c r="I10" s="46" t="s">
        <v>6</v>
      </c>
      <c r="J10" s="48" t="s">
        <v>315</v>
      </c>
    </row>
    <row r="11" spans="2:10" ht="66" customHeight="1" x14ac:dyDescent="0.3">
      <c r="B11" s="214" t="s">
        <v>25</v>
      </c>
      <c r="C11" s="241" t="s">
        <v>490</v>
      </c>
      <c r="D11" s="194" t="s">
        <v>26</v>
      </c>
      <c r="E11" s="220" t="s">
        <v>88</v>
      </c>
      <c r="F11" s="229" t="s">
        <v>695</v>
      </c>
      <c r="G11" s="29" t="s">
        <v>5</v>
      </c>
      <c r="H11" s="48" t="s">
        <v>335</v>
      </c>
      <c r="I11" s="46" t="s">
        <v>6</v>
      </c>
      <c r="J11" s="48" t="s">
        <v>393</v>
      </c>
    </row>
    <row r="12" spans="2:10" ht="66" customHeight="1" x14ac:dyDescent="0.3">
      <c r="B12" s="215"/>
      <c r="C12" s="242"/>
      <c r="D12" s="194"/>
      <c r="E12" s="221"/>
      <c r="F12" s="230"/>
      <c r="G12" s="29" t="s">
        <v>11</v>
      </c>
      <c r="H12" s="48" t="s">
        <v>335</v>
      </c>
      <c r="I12" s="46" t="s">
        <v>6</v>
      </c>
      <c r="J12" s="48" t="s">
        <v>316</v>
      </c>
    </row>
    <row r="13" spans="2:10" ht="66" customHeight="1" x14ac:dyDescent="0.3">
      <c r="B13" s="215"/>
      <c r="C13" s="242"/>
      <c r="D13" s="194"/>
      <c r="E13" s="221"/>
      <c r="F13" s="230"/>
      <c r="G13" s="29" t="s">
        <v>24</v>
      </c>
      <c r="H13" s="48" t="s">
        <v>355</v>
      </c>
      <c r="I13" s="46" t="s">
        <v>36</v>
      </c>
      <c r="J13" s="48" t="s">
        <v>178</v>
      </c>
    </row>
    <row r="14" spans="2:10" ht="66" customHeight="1" x14ac:dyDescent="0.3">
      <c r="B14" s="215"/>
      <c r="C14" s="242"/>
      <c r="D14" s="194"/>
      <c r="E14" s="221"/>
      <c r="F14" s="230"/>
      <c r="G14" s="29" t="s">
        <v>28</v>
      </c>
      <c r="H14" s="48" t="s">
        <v>356</v>
      </c>
      <c r="I14" s="46" t="s">
        <v>6</v>
      </c>
      <c r="J14" s="48" t="s">
        <v>179</v>
      </c>
    </row>
    <row r="15" spans="2:10" ht="66" customHeight="1" x14ac:dyDescent="0.3">
      <c r="B15" s="222"/>
      <c r="C15" s="243"/>
      <c r="D15" s="194"/>
      <c r="E15" s="244"/>
      <c r="F15" s="231"/>
      <c r="G15" s="29" t="s">
        <v>29</v>
      </c>
      <c r="H15" s="48" t="s">
        <v>357</v>
      </c>
      <c r="I15" s="46" t="s">
        <v>6</v>
      </c>
      <c r="J15" s="48" t="s">
        <v>317</v>
      </c>
    </row>
    <row r="16" spans="2:10" ht="18" x14ac:dyDescent="0.3">
      <c r="B16" s="46">
        <v>4</v>
      </c>
      <c r="C16" s="80" t="s">
        <v>270</v>
      </c>
      <c r="D16" s="48" t="s">
        <v>31</v>
      </c>
      <c r="E16" s="68"/>
      <c r="F16" s="28"/>
      <c r="G16" s="29" t="s">
        <v>5</v>
      </c>
      <c r="H16" s="48" t="s">
        <v>532</v>
      </c>
      <c r="I16" s="46" t="s">
        <v>6</v>
      </c>
      <c r="J16" s="48" t="s">
        <v>393</v>
      </c>
    </row>
    <row r="17" spans="2:10" ht="18" x14ac:dyDescent="0.3">
      <c r="B17" s="46">
        <v>5</v>
      </c>
      <c r="C17" s="80" t="s">
        <v>491</v>
      </c>
      <c r="D17" s="48" t="s">
        <v>186</v>
      </c>
      <c r="E17" s="68"/>
      <c r="F17" s="28"/>
      <c r="G17" s="29" t="s">
        <v>5</v>
      </c>
      <c r="H17" s="48" t="s">
        <v>533</v>
      </c>
      <c r="I17" s="46" t="s">
        <v>6</v>
      </c>
      <c r="J17" s="48" t="s">
        <v>596</v>
      </c>
    </row>
    <row r="18" spans="2:10" ht="36" x14ac:dyDescent="0.3">
      <c r="B18" s="214">
        <v>6</v>
      </c>
      <c r="C18" s="241" t="s">
        <v>492</v>
      </c>
      <c r="D18" s="194" t="s">
        <v>187</v>
      </c>
      <c r="E18" s="220"/>
      <c r="F18" s="229"/>
      <c r="G18" s="29" t="s">
        <v>5</v>
      </c>
      <c r="H18" s="48" t="s">
        <v>534</v>
      </c>
      <c r="I18" s="46" t="s">
        <v>6</v>
      </c>
      <c r="J18" s="48" t="s">
        <v>393</v>
      </c>
    </row>
    <row r="19" spans="2:10" ht="18" x14ac:dyDescent="0.3">
      <c r="B19" s="222"/>
      <c r="C19" s="243"/>
      <c r="D19" s="194"/>
      <c r="E19" s="244"/>
      <c r="F19" s="231"/>
      <c r="G19" s="29" t="s">
        <v>11</v>
      </c>
      <c r="H19" s="48" t="s">
        <v>535</v>
      </c>
      <c r="I19" s="46" t="s">
        <v>6</v>
      </c>
      <c r="J19" s="48" t="s">
        <v>155</v>
      </c>
    </row>
    <row r="20" spans="2:10" ht="36" x14ac:dyDescent="0.3">
      <c r="B20" s="214">
        <v>7</v>
      </c>
      <c r="C20" s="241" t="s">
        <v>493</v>
      </c>
      <c r="D20" s="194" t="s">
        <v>188</v>
      </c>
      <c r="E20" s="220"/>
      <c r="F20" s="229"/>
      <c r="G20" s="29" t="s">
        <v>5</v>
      </c>
      <c r="H20" s="48" t="s">
        <v>536</v>
      </c>
      <c r="I20" s="46" t="s">
        <v>6</v>
      </c>
      <c r="J20" s="48" t="s">
        <v>393</v>
      </c>
    </row>
    <row r="21" spans="2:10" ht="36" x14ac:dyDescent="0.3">
      <c r="B21" s="215"/>
      <c r="C21" s="242"/>
      <c r="D21" s="194"/>
      <c r="E21" s="221"/>
      <c r="F21" s="230"/>
      <c r="G21" s="29" t="s">
        <v>11</v>
      </c>
      <c r="H21" s="48" t="s">
        <v>537</v>
      </c>
      <c r="I21" s="46" t="s">
        <v>6</v>
      </c>
      <c r="J21" s="48" t="s">
        <v>155</v>
      </c>
    </row>
    <row r="22" spans="2:10" ht="54" x14ac:dyDescent="0.3">
      <c r="B22" s="215"/>
      <c r="C22" s="242"/>
      <c r="D22" s="194"/>
      <c r="E22" s="221"/>
      <c r="F22" s="230"/>
      <c r="G22" s="29" t="s">
        <v>24</v>
      </c>
      <c r="H22" s="48" t="s">
        <v>538</v>
      </c>
      <c r="I22" s="46" t="s">
        <v>161</v>
      </c>
      <c r="J22" s="48">
        <v>0</v>
      </c>
    </row>
    <row r="23" spans="2:10" ht="54" x14ac:dyDescent="0.3">
      <c r="B23" s="215"/>
      <c r="C23" s="242"/>
      <c r="D23" s="194"/>
      <c r="E23" s="221"/>
      <c r="F23" s="230"/>
      <c r="G23" s="29" t="s">
        <v>28</v>
      </c>
      <c r="H23" s="48" t="s">
        <v>539</v>
      </c>
      <c r="I23" s="46" t="s">
        <v>56</v>
      </c>
      <c r="J23" s="48">
        <v>0</v>
      </c>
    </row>
    <row r="24" spans="2:10" ht="54" x14ac:dyDescent="0.3">
      <c r="B24" s="215"/>
      <c r="C24" s="242"/>
      <c r="D24" s="194"/>
      <c r="E24" s="221"/>
      <c r="F24" s="230"/>
      <c r="G24" s="29" t="s">
        <v>29</v>
      </c>
      <c r="H24" s="48" t="s">
        <v>540</v>
      </c>
      <c r="I24" s="46" t="s">
        <v>56</v>
      </c>
      <c r="J24" s="48">
        <v>0</v>
      </c>
    </row>
    <row r="25" spans="2:10" ht="54" x14ac:dyDescent="0.3">
      <c r="B25" s="222"/>
      <c r="C25" s="243"/>
      <c r="D25" s="194"/>
      <c r="E25" s="244"/>
      <c r="F25" s="231"/>
      <c r="G25" s="29" t="s">
        <v>115</v>
      </c>
      <c r="H25" s="48" t="s">
        <v>541</v>
      </c>
      <c r="I25" s="46" t="s">
        <v>36</v>
      </c>
      <c r="J25" s="48">
        <v>0</v>
      </c>
    </row>
    <row r="26" spans="2:10" ht="36" x14ac:dyDescent="0.3">
      <c r="B26" s="214">
        <v>8</v>
      </c>
      <c r="C26" s="241" t="s">
        <v>494</v>
      </c>
      <c r="D26" s="194" t="s">
        <v>189</v>
      </c>
      <c r="E26" s="220"/>
      <c r="F26" s="229"/>
      <c r="G26" s="29" t="s">
        <v>5</v>
      </c>
      <c r="H26" s="48" t="s">
        <v>542</v>
      </c>
      <c r="I26" s="46" t="s">
        <v>6</v>
      </c>
      <c r="J26" s="48" t="s">
        <v>393</v>
      </c>
    </row>
    <row r="27" spans="2:10" ht="36" x14ac:dyDescent="0.3">
      <c r="B27" s="215"/>
      <c r="C27" s="242"/>
      <c r="D27" s="194"/>
      <c r="E27" s="221"/>
      <c r="F27" s="230"/>
      <c r="G27" s="29" t="s">
        <v>11</v>
      </c>
      <c r="H27" s="48" t="s">
        <v>543</v>
      </c>
      <c r="I27" s="46" t="s">
        <v>6</v>
      </c>
      <c r="J27" s="48" t="s">
        <v>155</v>
      </c>
    </row>
    <row r="28" spans="2:10" ht="54" x14ac:dyDescent="0.3">
      <c r="B28" s="215"/>
      <c r="C28" s="242"/>
      <c r="D28" s="194"/>
      <c r="E28" s="221"/>
      <c r="F28" s="230"/>
      <c r="G28" s="29" t="s">
        <v>24</v>
      </c>
      <c r="H28" s="48" t="s">
        <v>544</v>
      </c>
      <c r="I28" s="46" t="s">
        <v>161</v>
      </c>
      <c r="J28" s="48">
        <v>0</v>
      </c>
    </row>
    <row r="29" spans="2:10" ht="54" x14ac:dyDescent="0.3">
      <c r="B29" s="215"/>
      <c r="C29" s="242"/>
      <c r="D29" s="194"/>
      <c r="E29" s="221"/>
      <c r="F29" s="230"/>
      <c r="G29" s="29" t="s">
        <v>28</v>
      </c>
      <c r="H29" s="48" t="s">
        <v>545</v>
      </c>
      <c r="I29" s="46" t="s">
        <v>56</v>
      </c>
      <c r="J29" s="48">
        <v>0</v>
      </c>
    </row>
    <row r="30" spans="2:10" ht="54" x14ac:dyDescent="0.3">
      <c r="B30" s="215"/>
      <c r="C30" s="242"/>
      <c r="D30" s="194"/>
      <c r="E30" s="221"/>
      <c r="F30" s="230"/>
      <c r="G30" s="29" t="s">
        <v>29</v>
      </c>
      <c r="H30" s="48" t="s">
        <v>546</v>
      </c>
      <c r="I30" s="46" t="s">
        <v>56</v>
      </c>
      <c r="J30" s="48">
        <v>0</v>
      </c>
    </row>
    <row r="31" spans="2:10" ht="72" x14ac:dyDescent="0.3">
      <c r="B31" s="222"/>
      <c r="C31" s="243"/>
      <c r="D31" s="194"/>
      <c r="E31" s="244"/>
      <c r="F31" s="231"/>
      <c r="G31" s="29" t="s">
        <v>115</v>
      </c>
      <c r="H31" s="48" t="s">
        <v>547</v>
      </c>
      <c r="I31" s="46" t="s">
        <v>36</v>
      </c>
      <c r="J31" s="48">
        <v>0</v>
      </c>
    </row>
    <row r="32" spans="2:10" ht="36" x14ac:dyDescent="0.3">
      <c r="B32" s="46">
        <v>9</v>
      </c>
      <c r="C32" s="80" t="s">
        <v>495</v>
      </c>
      <c r="D32" s="61" t="s">
        <v>190</v>
      </c>
      <c r="E32" s="81" t="s">
        <v>95</v>
      </c>
      <c r="F32" s="28" t="s">
        <v>106</v>
      </c>
      <c r="G32" s="29" t="s">
        <v>5</v>
      </c>
      <c r="H32" s="48" t="s">
        <v>548</v>
      </c>
      <c r="I32" s="46" t="s">
        <v>6</v>
      </c>
      <c r="J32" s="48" t="s">
        <v>393</v>
      </c>
    </row>
    <row r="33" spans="2:10" ht="36" x14ac:dyDescent="0.3">
      <c r="B33" s="214">
        <v>10</v>
      </c>
      <c r="C33" s="241" t="s">
        <v>497</v>
      </c>
      <c r="D33" s="248" t="s">
        <v>191</v>
      </c>
      <c r="E33" s="245"/>
      <c r="F33" s="229"/>
      <c r="G33" s="29" t="s">
        <v>5</v>
      </c>
      <c r="H33" s="48" t="s">
        <v>549</v>
      </c>
      <c r="I33" s="46" t="s">
        <v>6</v>
      </c>
      <c r="J33" s="48" t="s">
        <v>393</v>
      </c>
    </row>
    <row r="34" spans="2:10" ht="36" x14ac:dyDescent="0.3">
      <c r="B34" s="215"/>
      <c r="C34" s="242"/>
      <c r="D34" s="248"/>
      <c r="E34" s="246"/>
      <c r="F34" s="230"/>
      <c r="G34" s="29" t="s">
        <v>11</v>
      </c>
      <c r="H34" s="48" t="s">
        <v>550</v>
      </c>
      <c r="I34" s="46" t="s">
        <v>161</v>
      </c>
      <c r="J34" s="48">
        <v>0</v>
      </c>
    </row>
    <row r="35" spans="2:10" ht="72" x14ac:dyDescent="0.3">
      <c r="B35" s="215"/>
      <c r="C35" s="242"/>
      <c r="D35" s="248"/>
      <c r="E35" s="246"/>
      <c r="F35" s="230"/>
      <c r="G35" s="29" t="s">
        <v>24</v>
      </c>
      <c r="H35" s="48" t="s">
        <v>551</v>
      </c>
      <c r="I35" s="46" t="s">
        <v>161</v>
      </c>
      <c r="J35" s="48">
        <v>0</v>
      </c>
    </row>
    <row r="36" spans="2:10" ht="72" x14ac:dyDescent="0.3">
      <c r="B36" s="215"/>
      <c r="C36" s="242"/>
      <c r="D36" s="248"/>
      <c r="E36" s="246"/>
      <c r="F36" s="230"/>
      <c r="G36" s="29" t="s">
        <v>28</v>
      </c>
      <c r="H36" s="48" t="s">
        <v>580</v>
      </c>
      <c r="I36" s="46" t="s">
        <v>161</v>
      </c>
      <c r="J36" s="48">
        <v>0</v>
      </c>
    </row>
    <row r="37" spans="2:10" ht="18" x14ac:dyDescent="0.3">
      <c r="B37" s="222"/>
      <c r="C37" s="243"/>
      <c r="D37" s="248"/>
      <c r="E37" s="247"/>
      <c r="F37" s="231"/>
      <c r="G37" s="29" t="s">
        <v>29</v>
      </c>
      <c r="H37" s="48" t="s">
        <v>358</v>
      </c>
      <c r="I37" s="46" t="s">
        <v>6</v>
      </c>
      <c r="J37" s="48" t="s">
        <v>155</v>
      </c>
    </row>
    <row r="38" spans="2:10" ht="36" x14ac:dyDescent="0.3">
      <c r="B38" s="214">
        <v>11</v>
      </c>
      <c r="C38" s="241" t="s">
        <v>498</v>
      </c>
      <c r="D38" s="248" t="s">
        <v>192</v>
      </c>
      <c r="E38" s="245"/>
      <c r="F38" s="229"/>
      <c r="G38" s="29" t="s">
        <v>5</v>
      </c>
      <c r="H38" s="48" t="s">
        <v>552</v>
      </c>
      <c r="I38" s="46" t="s">
        <v>6</v>
      </c>
      <c r="J38" s="48" t="s">
        <v>48</v>
      </c>
    </row>
    <row r="39" spans="2:10" ht="36" x14ac:dyDescent="0.3">
      <c r="B39" s="222"/>
      <c r="C39" s="243"/>
      <c r="D39" s="248"/>
      <c r="E39" s="247"/>
      <c r="F39" s="231"/>
      <c r="G39" s="29" t="s">
        <v>11</v>
      </c>
      <c r="H39" s="48" t="s">
        <v>553</v>
      </c>
      <c r="I39" s="46" t="s">
        <v>6</v>
      </c>
      <c r="J39" s="48" t="s">
        <v>155</v>
      </c>
    </row>
    <row r="40" spans="2:10" ht="115" customHeight="1" x14ac:dyDescent="0.3">
      <c r="B40" s="214">
        <v>12</v>
      </c>
      <c r="C40" s="241" t="s">
        <v>499</v>
      </c>
      <c r="D40" s="248" t="s">
        <v>193</v>
      </c>
      <c r="E40" s="245" t="s">
        <v>184</v>
      </c>
      <c r="F40" s="229" t="s">
        <v>209</v>
      </c>
      <c r="G40" s="29" t="s">
        <v>5</v>
      </c>
      <c r="H40" s="48" t="s">
        <v>554</v>
      </c>
      <c r="I40" s="46" t="s">
        <v>6</v>
      </c>
      <c r="J40" s="48" t="s">
        <v>318</v>
      </c>
    </row>
    <row r="41" spans="2:10" ht="115" customHeight="1" x14ac:dyDescent="0.3">
      <c r="B41" s="215"/>
      <c r="C41" s="242"/>
      <c r="D41" s="248"/>
      <c r="E41" s="246"/>
      <c r="F41" s="230"/>
      <c r="G41" s="29" t="s">
        <v>11</v>
      </c>
      <c r="H41" s="48" t="s">
        <v>555</v>
      </c>
      <c r="I41" s="46" t="s">
        <v>6</v>
      </c>
      <c r="J41" s="48" t="s">
        <v>319</v>
      </c>
    </row>
    <row r="42" spans="2:10" ht="115" customHeight="1" x14ac:dyDescent="0.3">
      <c r="B42" s="222"/>
      <c r="C42" s="243"/>
      <c r="D42" s="248"/>
      <c r="E42" s="247"/>
      <c r="F42" s="231"/>
      <c r="G42" s="29" t="s">
        <v>24</v>
      </c>
      <c r="H42" s="48" t="s">
        <v>556</v>
      </c>
      <c r="I42" s="46" t="s">
        <v>6</v>
      </c>
      <c r="J42" s="48" t="s">
        <v>155</v>
      </c>
    </row>
    <row r="43" spans="2:10" ht="36" x14ac:dyDescent="0.3">
      <c r="B43" s="214">
        <v>13</v>
      </c>
      <c r="C43" s="241" t="s">
        <v>500</v>
      </c>
      <c r="D43" s="248" t="s">
        <v>194</v>
      </c>
      <c r="E43" s="245"/>
      <c r="F43" s="229"/>
      <c r="G43" s="29" t="s">
        <v>5</v>
      </c>
      <c r="H43" s="48" t="s">
        <v>557</v>
      </c>
      <c r="I43" s="46" t="s">
        <v>6</v>
      </c>
      <c r="J43" s="48" t="s">
        <v>155</v>
      </c>
    </row>
    <row r="44" spans="2:10" ht="18" x14ac:dyDescent="0.3">
      <c r="B44" s="215"/>
      <c r="C44" s="242"/>
      <c r="D44" s="248"/>
      <c r="E44" s="246"/>
      <c r="F44" s="230"/>
      <c r="G44" s="29" t="s">
        <v>11</v>
      </c>
      <c r="H44" s="48" t="s">
        <v>558</v>
      </c>
      <c r="I44" s="46" t="s">
        <v>6</v>
      </c>
      <c r="J44" s="48" t="s">
        <v>393</v>
      </c>
    </row>
    <row r="45" spans="2:10" ht="54" x14ac:dyDescent="0.3">
      <c r="B45" s="215"/>
      <c r="C45" s="242"/>
      <c r="D45" s="248"/>
      <c r="E45" s="246"/>
      <c r="F45" s="230"/>
      <c r="G45" s="29" t="s">
        <v>24</v>
      </c>
      <c r="H45" s="48" t="s">
        <v>559</v>
      </c>
      <c r="I45" s="46" t="s">
        <v>161</v>
      </c>
      <c r="J45" s="48">
        <v>0</v>
      </c>
    </row>
    <row r="46" spans="2:10" ht="54" x14ac:dyDescent="0.3">
      <c r="B46" s="215"/>
      <c r="C46" s="242"/>
      <c r="D46" s="248"/>
      <c r="E46" s="246"/>
      <c r="F46" s="230"/>
      <c r="G46" s="29" t="s">
        <v>28</v>
      </c>
      <c r="H46" s="48" t="s">
        <v>560</v>
      </c>
      <c r="I46" s="46" t="s">
        <v>56</v>
      </c>
      <c r="J46" s="48">
        <v>0</v>
      </c>
    </row>
    <row r="47" spans="2:10" ht="54" x14ac:dyDescent="0.3">
      <c r="B47" s="215"/>
      <c r="C47" s="242"/>
      <c r="D47" s="248"/>
      <c r="E47" s="246"/>
      <c r="F47" s="230"/>
      <c r="G47" s="29" t="s">
        <v>29</v>
      </c>
      <c r="H47" s="48" t="s">
        <v>561</v>
      </c>
      <c r="I47" s="46" t="s">
        <v>56</v>
      </c>
      <c r="J47" s="48">
        <v>0</v>
      </c>
    </row>
    <row r="48" spans="2:10" ht="36" x14ac:dyDescent="0.3">
      <c r="B48" s="215"/>
      <c r="C48" s="242"/>
      <c r="D48" s="248"/>
      <c r="E48" s="246"/>
      <c r="F48" s="230"/>
      <c r="G48" s="29" t="s">
        <v>115</v>
      </c>
      <c r="H48" s="48" t="s">
        <v>516</v>
      </c>
      <c r="I48" s="46" t="s">
        <v>160</v>
      </c>
      <c r="J48" s="48" t="s">
        <v>496</v>
      </c>
    </row>
    <row r="49" spans="2:10" ht="72" x14ac:dyDescent="0.3">
      <c r="B49" s="222"/>
      <c r="C49" s="243"/>
      <c r="D49" s="248"/>
      <c r="E49" s="247"/>
      <c r="F49" s="231"/>
      <c r="G49" s="29" t="s">
        <v>116</v>
      </c>
      <c r="H49" s="48" t="s">
        <v>562</v>
      </c>
      <c r="I49" s="46" t="s">
        <v>161</v>
      </c>
      <c r="J49" s="48">
        <v>0</v>
      </c>
    </row>
    <row r="50" spans="2:10" ht="36" x14ac:dyDescent="0.3">
      <c r="B50" s="214">
        <v>14</v>
      </c>
      <c r="C50" s="241" t="s">
        <v>501</v>
      </c>
      <c r="D50" s="248" t="s">
        <v>195</v>
      </c>
      <c r="E50" s="245"/>
      <c r="F50" s="229"/>
      <c r="G50" s="29" t="s">
        <v>5</v>
      </c>
      <c r="H50" s="48" t="s">
        <v>581</v>
      </c>
      <c r="I50" s="46" t="s">
        <v>6</v>
      </c>
      <c r="J50" s="48" t="s">
        <v>48</v>
      </c>
    </row>
    <row r="51" spans="2:10" ht="36" x14ac:dyDescent="0.3">
      <c r="B51" s="222"/>
      <c r="C51" s="243"/>
      <c r="D51" s="248"/>
      <c r="E51" s="247"/>
      <c r="F51" s="231"/>
      <c r="G51" s="29" t="s">
        <v>11</v>
      </c>
      <c r="H51" s="48" t="s">
        <v>517</v>
      </c>
      <c r="I51" s="46" t="s">
        <v>6</v>
      </c>
      <c r="J51" s="48" t="s">
        <v>155</v>
      </c>
    </row>
    <row r="52" spans="2:10" ht="40.5" customHeight="1" x14ac:dyDescent="0.3">
      <c r="B52" s="214">
        <v>15</v>
      </c>
      <c r="C52" s="241" t="s">
        <v>502</v>
      </c>
      <c r="D52" s="248" t="s">
        <v>76</v>
      </c>
      <c r="E52" s="245" t="s">
        <v>90</v>
      </c>
      <c r="F52" s="229" t="s">
        <v>101</v>
      </c>
      <c r="G52" s="29" t="s">
        <v>5</v>
      </c>
      <c r="H52" s="48" t="s">
        <v>418</v>
      </c>
      <c r="I52" s="46" t="s">
        <v>6</v>
      </c>
      <c r="J52" s="48" t="s">
        <v>595</v>
      </c>
    </row>
    <row r="53" spans="2:10" ht="40.5" customHeight="1" x14ac:dyDescent="0.3">
      <c r="B53" s="215"/>
      <c r="C53" s="242"/>
      <c r="D53" s="248"/>
      <c r="E53" s="246"/>
      <c r="F53" s="230"/>
      <c r="G53" s="29" t="s">
        <v>11</v>
      </c>
      <c r="H53" s="48" t="s">
        <v>582</v>
      </c>
      <c r="I53" s="46" t="s">
        <v>6</v>
      </c>
      <c r="J53" s="48" t="s">
        <v>86</v>
      </c>
    </row>
    <row r="54" spans="2:10" ht="40.5" customHeight="1" x14ac:dyDescent="0.3">
      <c r="B54" s="222"/>
      <c r="C54" s="243"/>
      <c r="D54" s="248"/>
      <c r="E54" s="247"/>
      <c r="F54" s="231"/>
      <c r="G54" s="29" t="s">
        <v>24</v>
      </c>
      <c r="H54" s="48" t="s">
        <v>417</v>
      </c>
      <c r="I54" s="46" t="s">
        <v>6</v>
      </c>
      <c r="J54" s="48" t="s">
        <v>155</v>
      </c>
    </row>
    <row r="55" spans="2:10" ht="72" x14ac:dyDescent="0.3">
      <c r="B55" s="214">
        <v>16</v>
      </c>
      <c r="C55" s="241" t="s">
        <v>503</v>
      </c>
      <c r="D55" s="248" t="s">
        <v>196</v>
      </c>
      <c r="E55" s="245"/>
      <c r="F55" s="229"/>
      <c r="G55" s="29" t="s">
        <v>5</v>
      </c>
      <c r="H55" s="48" t="s">
        <v>583</v>
      </c>
      <c r="I55" s="46" t="s">
        <v>6</v>
      </c>
      <c r="J55" s="48" t="s">
        <v>283</v>
      </c>
    </row>
    <row r="56" spans="2:10" ht="18" x14ac:dyDescent="0.3">
      <c r="B56" s="222"/>
      <c r="C56" s="243"/>
      <c r="D56" s="248"/>
      <c r="E56" s="247"/>
      <c r="F56" s="231"/>
      <c r="G56" s="29" t="s">
        <v>11</v>
      </c>
      <c r="H56" s="48" t="s">
        <v>563</v>
      </c>
      <c r="I56" s="46" t="s">
        <v>6</v>
      </c>
      <c r="J56" s="48" t="s">
        <v>155</v>
      </c>
    </row>
    <row r="57" spans="2:10" ht="54" x14ac:dyDescent="0.3">
      <c r="B57" s="214">
        <v>17</v>
      </c>
      <c r="C57" s="241" t="s">
        <v>504</v>
      </c>
      <c r="D57" s="249" t="s">
        <v>197</v>
      </c>
      <c r="E57" s="245"/>
      <c r="F57" s="229"/>
      <c r="G57" s="29" t="s">
        <v>5</v>
      </c>
      <c r="H57" s="48" t="s">
        <v>564</v>
      </c>
      <c r="I57" s="46" t="s">
        <v>181</v>
      </c>
      <c r="J57" s="48">
        <v>0</v>
      </c>
    </row>
    <row r="58" spans="2:10" ht="18" x14ac:dyDescent="0.3">
      <c r="B58" s="222"/>
      <c r="C58" s="243"/>
      <c r="D58" s="250"/>
      <c r="E58" s="247"/>
      <c r="F58" s="231"/>
      <c r="G58" s="29" t="s">
        <v>11</v>
      </c>
      <c r="H58" s="48" t="s">
        <v>565</v>
      </c>
      <c r="I58" s="46" t="s">
        <v>6</v>
      </c>
      <c r="J58" s="48" t="s">
        <v>320</v>
      </c>
    </row>
    <row r="59" spans="2:10" ht="36" x14ac:dyDescent="0.3">
      <c r="B59" s="214">
        <v>18</v>
      </c>
      <c r="C59" s="241" t="s">
        <v>505</v>
      </c>
      <c r="D59" s="248" t="s">
        <v>198</v>
      </c>
      <c r="E59" s="245"/>
      <c r="F59" s="229"/>
      <c r="G59" s="29" t="s">
        <v>5</v>
      </c>
      <c r="H59" s="48" t="s">
        <v>584</v>
      </c>
      <c r="I59" s="46" t="s">
        <v>6</v>
      </c>
      <c r="J59" s="48" t="s">
        <v>48</v>
      </c>
    </row>
    <row r="60" spans="2:10" ht="18" x14ac:dyDescent="0.3">
      <c r="B60" s="222"/>
      <c r="C60" s="243"/>
      <c r="D60" s="248"/>
      <c r="E60" s="247"/>
      <c r="F60" s="231"/>
      <c r="G60" s="29" t="s">
        <v>11</v>
      </c>
      <c r="H60" s="48" t="s">
        <v>566</v>
      </c>
      <c r="I60" s="46" t="s">
        <v>6</v>
      </c>
      <c r="J60" s="48" t="s">
        <v>155</v>
      </c>
    </row>
    <row r="61" spans="2:10" ht="36" x14ac:dyDescent="0.3">
      <c r="B61" s="214">
        <v>19</v>
      </c>
      <c r="C61" s="241" t="s">
        <v>506</v>
      </c>
      <c r="D61" s="248" t="s">
        <v>199</v>
      </c>
      <c r="E61" s="245" t="s">
        <v>34</v>
      </c>
      <c r="F61" s="229" t="s">
        <v>35</v>
      </c>
      <c r="G61" s="29" t="s">
        <v>5</v>
      </c>
      <c r="H61" s="48" t="s">
        <v>567</v>
      </c>
      <c r="I61" s="46" t="s">
        <v>6</v>
      </c>
      <c r="J61" s="48" t="s">
        <v>393</v>
      </c>
    </row>
    <row r="62" spans="2:10" ht="36" x14ac:dyDescent="0.3">
      <c r="B62" s="215"/>
      <c r="C62" s="242"/>
      <c r="D62" s="248"/>
      <c r="E62" s="246"/>
      <c r="F62" s="230"/>
      <c r="G62" s="29" t="s">
        <v>11</v>
      </c>
      <c r="H62" s="48" t="s">
        <v>567</v>
      </c>
      <c r="I62" s="46" t="s">
        <v>180</v>
      </c>
      <c r="J62" s="48"/>
    </row>
    <row r="63" spans="2:10" ht="54" x14ac:dyDescent="0.3">
      <c r="B63" s="215"/>
      <c r="C63" s="242"/>
      <c r="D63" s="248"/>
      <c r="E63" s="246"/>
      <c r="F63" s="230"/>
      <c r="G63" s="29" t="s">
        <v>24</v>
      </c>
      <c r="H63" s="48" t="s">
        <v>568</v>
      </c>
      <c r="I63" s="46" t="s">
        <v>36</v>
      </c>
      <c r="J63" s="48" t="s">
        <v>299</v>
      </c>
    </row>
    <row r="64" spans="2:10" ht="72" x14ac:dyDescent="0.3">
      <c r="B64" s="222"/>
      <c r="C64" s="243"/>
      <c r="D64" s="248"/>
      <c r="E64" s="247"/>
      <c r="F64" s="231"/>
      <c r="G64" s="29" t="s">
        <v>28</v>
      </c>
      <c r="H64" s="48" t="s">
        <v>569</v>
      </c>
      <c r="I64" s="46" t="s">
        <v>36</v>
      </c>
      <c r="J64" s="48" t="s">
        <v>321</v>
      </c>
    </row>
    <row r="65" spans="2:10" ht="36" x14ac:dyDescent="0.3">
      <c r="B65" s="214">
        <v>20</v>
      </c>
      <c r="C65" s="241" t="s">
        <v>507</v>
      </c>
      <c r="D65" s="248" t="s">
        <v>200</v>
      </c>
      <c r="E65" s="245" t="s">
        <v>94</v>
      </c>
      <c r="F65" s="229" t="s">
        <v>105</v>
      </c>
      <c r="G65" s="29" t="s">
        <v>5</v>
      </c>
      <c r="H65" s="48" t="s">
        <v>518</v>
      </c>
      <c r="I65" s="46" t="s">
        <v>6</v>
      </c>
      <c r="J65" s="48" t="s">
        <v>393</v>
      </c>
    </row>
    <row r="66" spans="2:10" ht="36" x14ac:dyDescent="0.3">
      <c r="B66" s="222"/>
      <c r="C66" s="243"/>
      <c r="D66" s="248"/>
      <c r="E66" s="247"/>
      <c r="F66" s="231"/>
      <c r="G66" s="29" t="s">
        <v>11</v>
      </c>
      <c r="H66" s="48" t="s">
        <v>518</v>
      </c>
      <c r="I66" s="46" t="s">
        <v>6</v>
      </c>
      <c r="J66" s="48"/>
    </row>
    <row r="67" spans="2:10" ht="36" x14ac:dyDescent="0.3">
      <c r="B67" s="214">
        <v>21</v>
      </c>
      <c r="C67" s="241" t="s">
        <v>508</v>
      </c>
      <c r="D67" s="248" t="s">
        <v>201</v>
      </c>
      <c r="E67" s="245"/>
      <c r="F67" s="229"/>
      <c r="G67" s="29" t="s">
        <v>5</v>
      </c>
      <c r="H67" s="48" t="s">
        <v>521</v>
      </c>
      <c r="I67" s="46" t="s">
        <v>6</v>
      </c>
      <c r="J67" s="48" t="s">
        <v>393</v>
      </c>
    </row>
    <row r="68" spans="2:10" ht="36" x14ac:dyDescent="0.3">
      <c r="B68" s="215"/>
      <c r="C68" s="242"/>
      <c r="D68" s="248"/>
      <c r="E68" s="246"/>
      <c r="F68" s="230"/>
      <c r="G68" s="29" t="s">
        <v>11</v>
      </c>
      <c r="H68" s="48" t="s">
        <v>585</v>
      </c>
      <c r="I68" s="46" t="s">
        <v>6</v>
      </c>
      <c r="J68" s="48" t="s">
        <v>393</v>
      </c>
    </row>
    <row r="69" spans="2:10" ht="36" x14ac:dyDescent="0.3">
      <c r="B69" s="215"/>
      <c r="C69" s="242"/>
      <c r="D69" s="248"/>
      <c r="E69" s="246"/>
      <c r="F69" s="230"/>
      <c r="G69" s="29" t="s">
        <v>24</v>
      </c>
      <c r="H69" s="48" t="s">
        <v>524</v>
      </c>
      <c r="I69" s="46" t="s">
        <v>6</v>
      </c>
      <c r="J69" s="48" t="s">
        <v>393</v>
      </c>
    </row>
    <row r="70" spans="2:10" ht="18" x14ac:dyDescent="0.3">
      <c r="B70" s="215"/>
      <c r="C70" s="242"/>
      <c r="D70" s="248"/>
      <c r="E70" s="246"/>
      <c r="F70" s="230"/>
      <c r="G70" s="29" t="s">
        <v>28</v>
      </c>
      <c r="H70" s="48" t="s">
        <v>529</v>
      </c>
      <c r="I70" s="46" t="s">
        <v>6</v>
      </c>
      <c r="J70" s="48" t="s">
        <v>531</v>
      </c>
    </row>
    <row r="71" spans="2:10" ht="18" x14ac:dyDescent="0.3">
      <c r="B71" s="215"/>
      <c r="C71" s="242"/>
      <c r="D71" s="248"/>
      <c r="E71" s="246"/>
      <c r="F71" s="230"/>
      <c r="G71" s="29" t="s">
        <v>29</v>
      </c>
      <c r="H71" s="48" t="s">
        <v>522</v>
      </c>
      <c r="I71" s="46" t="s">
        <v>6</v>
      </c>
      <c r="J71" s="48" t="s">
        <v>182</v>
      </c>
    </row>
    <row r="72" spans="2:10" ht="36" x14ac:dyDescent="0.3">
      <c r="B72" s="222"/>
      <c r="C72" s="243"/>
      <c r="D72" s="248"/>
      <c r="E72" s="247"/>
      <c r="F72" s="231"/>
      <c r="G72" s="29" t="s">
        <v>115</v>
      </c>
      <c r="H72" s="48" t="s">
        <v>523</v>
      </c>
      <c r="I72" s="46" t="s">
        <v>56</v>
      </c>
      <c r="J72" s="48" t="s">
        <v>594</v>
      </c>
    </row>
    <row r="73" spans="2:10" ht="54" x14ac:dyDescent="0.3">
      <c r="B73" s="214">
        <v>22</v>
      </c>
      <c r="C73" s="241" t="s">
        <v>509</v>
      </c>
      <c r="D73" s="248" t="s">
        <v>202</v>
      </c>
      <c r="E73" s="245"/>
      <c r="F73" s="229"/>
      <c r="G73" s="29" t="s">
        <v>5</v>
      </c>
      <c r="H73" s="48" t="s">
        <v>525</v>
      </c>
      <c r="I73" s="46" t="s">
        <v>6</v>
      </c>
      <c r="J73" s="48" t="s">
        <v>393</v>
      </c>
    </row>
    <row r="74" spans="2:10" ht="36" x14ac:dyDescent="0.3">
      <c r="B74" s="215"/>
      <c r="C74" s="242"/>
      <c r="D74" s="248"/>
      <c r="E74" s="246"/>
      <c r="F74" s="230"/>
      <c r="G74" s="29" t="s">
        <v>11</v>
      </c>
      <c r="H74" s="48" t="s">
        <v>586</v>
      </c>
      <c r="I74" s="46" t="s">
        <v>6</v>
      </c>
      <c r="J74" s="48" t="s">
        <v>393</v>
      </c>
    </row>
    <row r="75" spans="2:10" ht="36" x14ac:dyDescent="0.3">
      <c r="B75" s="215"/>
      <c r="C75" s="242"/>
      <c r="D75" s="248"/>
      <c r="E75" s="246"/>
      <c r="F75" s="230"/>
      <c r="G75" s="29" t="s">
        <v>24</v>
      </c>
      <c r="H75" s="48" t="s">
        <v>526</v>
      </c>
      <c r="I75" s="46" t="s">
        <v>6</v>
      </c>
      <c r="J75" s="48" t="s">
        <v>393</v>
      </c>
    </row>
    <row r="76" spans="2:10" ht="36" x14ac:dyDescent="0.3">
      <c r="B76" s="215"/>
      <c r="C76" s="242"/>
      <c r="D76" s="248"/>
      <c r="E76" s="246"/>
      <c r="F76" s="230"/>
      <c r="G76" s="29" t="s">
        <v>28</v>
      </c>
      <c r="H76" s="48" t="s">
        <v>526</v>
      </c>
      <c r="I76" s="46" t="s">
        <v>56</v>
      </c>
      <c r="J76" s="48" t="s">
        <v>522</v>
      </c>
    </row>
    <row r="77" spans="2:10" ht="18" x14ac:dyDescent="0.3">
      <c r="B77" s="215"/>
      <c r="C77" s="242"/>
      <c r="D77" s="248"/>
      <c r="E77" s="246"/>
      <c r="F77" s="230"/>
      <c r="G77" s="29" t="s">
        <v>29</v>
      </c>
      <c r="H77" s="48" t="s">
        <v>530</v>
      </c>
      <c r="I77" s="46" t="s">
        <v>6</v>
      </c>
      <c r="J77" s="163" t="s">
        <v>531</v>
      </c>
    </row>
    <row r="78" spans="2:10" ht="18" x14ac:dyDescent="0.3">
      <c r="B78" s="215"/>
      <c r="C78" s="242"/>
      <c r="D78" s="248"/>
      <c r="E78" s="246"/>
      <c r="F78" s="230"/>
      <c r="G78" s="29" t="s">
        <v>115</v>
      </c>
      <c r="H78" s="48" t="s">
        <v>527</v>
      </c>
      <c r="I78" s="46" t="s">
        <v>6</v>
      </c>
      <c r="J78" s="48" t="s">
        <v>182</v>
      </c>
    </row>
    <row r="79" spans="2:10" ht="18" x14ac:dyDescent="0.3">
      <c r="B79" s="222"/>
      <c r="C79" s="243"/>
      <c r="D79" s="248"/>
      <c r="E79" s="247"/>
      <c r="F79" s="231"/>
      <c r="G79" s="29" t="s">
        <v>116</v>
      </c>
      <c r="H79" s="48" t="s">
        <v>528</v>
      </c>
      <c r="I79" s="46" t="s">
        <v>160</v>
      </c>
      <c r="J79" s="48" t="s">
        <v>593</v>
      </c>
    </row>
    <row r="80" spans="2:10" ht="54" x14ac:dyDescent="0.3">
      <c r="B80" s="46">
        <v>23</v>
      </c>
      <c r="C80" s="80" t="s">
        <v>510</v>
      </c>
      <c r="D80" s="61" t="s">
        <v>203</v>
      </c>
      <c r="E80" s="81" t="s">
        <v>40</v>
      </c>
      <c r="F80" s="28" t="s">
        <v>41</v>
      </c>
      <c r="G80" s="29" t="s">
        <v>5</v>
      </c>
      <c r="H80" s="48" t="s">
        <v>570</v>
      </c>
      <c r="I80" s="46" t="s">
        <v>6</v>
      </c>
      <c r="J80" s="48" t="s">
        <v>393</v>
      </c>
    </row>
    <row r="81" spans="2:10" ht="36" x14ac:dyDescent="0.3">
      <c r="B81" s="214">
        <v>24</v>
      </c>
      <c r="C81" s="241" t="s">
        <v>511</v>
      </c>
      <c r="D81" s="248" t="s">
        <v>204</v>
      </c>
      <c r="E81" s="245" t="s">
        <v>185</v>
      </c>
      <c r="F81" s="229" t="s">
        <v>210</v>
      </c>
      <c r="G81" s="29" t="s">
        <v>5</v>
      </c>
      <c r="H81" s="48" t="s">
        <v>571</v>
      </c>
      <c r="I81" s="46" t="s">
        <v>6</v>
      </c>
      <c r="J81" s="48" t="s">
        <v>393</v>
      </c>
    </row>
    <row r="82" spans="2:10" ht="54" x14ac:dyDescent="0.3">
      <c r="B82" s="215"/>
      <c r="C82" s="242"/>
      <c r="D82" s="248"/>
      <c r="E82" s="246"/>
      <c r="F82" s="230"/>
      <c r="G82" s="29" t="s">
        <v>11</v>
      </c>
      <c r="H82" s="48" t="s">
        <v>572</v>
      </c>
      <c r="I82" s="46" t="s">
        <v>6</v>
      </c>
      <c r="J82" s="48" t="s">
        <v>393</v>
      </c>
    </row>
    <row r="83" spans="2:10" ht="72" x14ac:dyDescent="0.3">
      <c r="B83" s="222"/>
      <c r="C83" s="243"/>
      <c r="D83" s="248"/>
      <c r="E83" s="247"/>
      <c r="F83" s="231"/>
      <c r="G83" s="29" t="s">
        <v>24</v>
      </c>
      <c r="H83" s="48" t="s">
        <v>587</v>
      </c>
      <c r="I83" s="46" t="s">
        <v>6</v>
      </c>
      <c r="J83" s="48" t="s">
        <v>322</v>
      </c>
    </row>
    <row r="84" spans="2:10" ht="36" x14ac:dyDescent="0.3">
      <c r="B84" s="214">
        <v>25</v>
      </c>
      <c r="C84" s="241" t="s">
        <v>512</v>
      </c>
      <c r="D84" s="248" t="s">
        <v>205</v>
      </c>
      <c r="E84" s="245"/>
      <c r="F84" s="229"/>
      <c r="G84" s="29" t="s">
        <v>5</v>
      </c>
      <c r="H84" s="48" t="s">
        <v>573</v>
      </c>
      <c r="I84" s="46" t="s">
        <v>6</v>
      </c>
      <c r="J84" s="48" t="s">
        <v>393</v>
      </c>
    </row>
    <row r="85" spans="2:10" ht="54" x14ac:dyDescent="0.3">
      <c r="B85" s="215"/>
      <c r="C85" s="242"/>
      <c r="D85" s="248"/>
      <c r="E85" s="246"/>
      <c r="F85" s="230"/>
      <c r="G85" s="29" t="s">
        <v>11</v>
      </c>
      <c r="H85" s="48" t="s">
        <v>574</v>
      </c>
      <c r="I85" s="46" t="s">
        <v>6</v>
      </c>
      <c r="J85" s="48" t="s">
        <v>393</v>
      </c>
    </row>
    <row r="86" spans="2:10" ht="36" x14ac:dyDescent="0.3">
      <c r="B86" s="215"/>
      <c r="C86" s="242"/>
      <c r="D86" s="248"/>
      <c r="E86" s="246"/>
      <c r="F86" s="230"/>
      <c r="G86" s="29" t="s">
        <v>24</v>
      </c>
      <c r="H86" s="48" t="s">
        <v>575</v>
      </c>
      <c r="I86" s="46" t="s">
        <v>6</v>
      </c>
      <c r="J86" s="48" t="s">
        <v>592</v>
      </c>
    </row>
    <row r="87" spans="2:10" ht="36" x14ac:dyDescent="0.3">
      <c r="B87" s="222"/>
      <c r="C87" s="243"/>
      <c r="D87" s="248"/>
      <c r="E87" s="247"/>
      <c r="F87" s="231"/>
      <c r="G87" s="29" t="s">
        <v>28</v>
      </c>
      <c r="H87" s="48" t="s">
        <v>575</v>
      </c>
      <c r="I87" s="46" t="s">
        <v>409</v>
      </c>
      <c r="J87" s="48" t="s">
        <v>183</v>
      </c>
    </row>
    <row r="88" spans="2:10" ht="36" x14ac:dyDescent="0.3">
      <c r="B88" s="46">
        <v>26</v>
      </c>
      <c r="C88" s="80" t="s">
        <v>513</v>
      </c>
      <c r="D88" s="61" t="s">
        <v>206</v>
      </c>
      <c r="E88" s="81"/>
      <c r="F88" s="28"/>
      <c r="G88" s="29" t="s">
        <v>5</v>
      </c>
      <c r="H88" s="48" t="s">
        <v>576</v>
      </c>
      <c r="I88" s="46" t="s">
        <v>6</v>
      </c>
      <c r="J88" s="48" t="s">
        <v>393</v>
      </c>
    </row>
    <row r="89" spans="2:10" ht="54" x14ac:dyDescent="0.3">
      <c r="B89" s="214">
        <v>27</v>
      </c>
      <c r="C89" s="241" t="s">
        <v>514</v>
      </c>
      <c r="D89" s="248" t="s">
        <v>207</v>
      </c>
      <c r="E89" s="245" t="s">
        <v>34</v>
      </c>
      <c r="F89" s="229" t="s">
        <v>35</v>
      </c>
      <c r="G89" s="29" t="s">
        <v>5</v>
      </c>
      <c r="H89" s="48" t="s">
        <v>588</v>
      </c>
      <c r="I89" s="46" t="s">
        <v>6</v>
      </c>
      <c r="J89" s="48" t="s">
        <v>393</v>
      </c>
    </row>
    <row r="90" spans="2:10" ht="54" x14ac:dyDescent="0.3">
      <c r="B90" s="215"/>
      <c r="C90" s="242"/>
      <c r="D90" s="248"/>
      <c r="E90" s="246"/>
      <c r="F90" s="230"/>
      <c r="G90" s="29" t="s">
        <v>11</v>
      </c>
      <c r="H90" s="48" t="s">
        <v>577</v>
      </c>
      <c r="I90" s="46" t="s">
        <v>6</v>
      </c>
      <c r="J90" s="48" t="s">
        <v>393</v>
      </c>
    </row>
    <row r="91" spans="2:10" ht="54" x14ac:dyDescent="0.3">
      <c r="B91" s="215"/>
      <c r="C91" s="242"/>
      <c r="D91" s="248"/>
      <c r="E91" s="246"/>
      <c r="F91" s="230"/>
      <c r="G91" s="29" t="s">
        <v>24</v>
      </c>
      <c r="H91" s="48" t="s">
        <v>589</v>
      </c>
      <c r="I91" s="46" t="s">
        <v>36</v>
      </c>
      <c r="J91" s="48" t="s">
        <v>299</v>
      </c>
    </row>
    <row r="92" spans="2:10" ht="72" x14ac:dyDescent="0.3">
      <c r="B92" s="215"/>
      <c r="C92" s="242"/>
      <c r="D92" s="248"/>
      <c r="E92" s="246"/>
      <c r="F92" s="230"/>
      <c r="G92" s="29" t="s">
        <v>28</v>
      </c>
      <c r="H92" s="48" t="s">
        <v>590</v>
      </c>
      <c r="I92" s="46" t="s">
        <v>36</v>
      </c>
      <c r="J92" s="48" t="s">
        <v>321</v>
      </c>
    </row>
    <row r="93" spans="2:10" ht="54" x14ac:dyDescent="0.3">
      <c r="B93" s="222"/>
      <c r="C93" s="243"/>
      <c r="D93" s="248"/>
      <c r="E93" s="247"/>
      <c r="F93" s="231"/>
      <c r="G93" s="29" t="s">
        <v>29</v>
      </c>
      <c r="H93" s="48" t="s">
        <v>578</v>
      </c>
      <c r="I93" s="46" t="s">
        <v>6</v>
      </c>
      <c r="J93" s="48" t="s">
        <v>323</v>
      </c>
    </row>
    <row r="94" spans="2:10" ht="54" x14ac:dyDescent="0.3">
      <c r="B94" s="214">
        <v>28</v>
      </c>
      <c r="C94" s="241" t="s">
        <v>515</v>
      </c>
      <c r="D94" s="248" t="s">
        <v>208</v>
      </c>
      <c r="E94" s="245" t="s">
        <v>94</v>
      </c>
      <c r="F94" s="229" t="s">
        <v>105</v>
      </c>
      <c r="G94" s="29" t="s">
        <v>5</v>
      </c>
      <c r="H94" s="48" t="s">
        <v>591</v>
      </c>
      <c r="I94" s="46" t="s">
        <v>6</v>
      </c>
      <c r="J94" s="48" t="s">
        <v>393</v>
      </c>
    </row>
    <row r="95" spans="2:10" ht="54" x14ac:dyDescent="0.3">
      <c r="B95" s="222"/>
      <c r="C95" s="243"/>
      <c r="D95" s="249"/>
      <c r="E95" s="247"/>
      <c r="F95" s="231"/>
      <c r="G95" s="29" t="s">
        <v>11</v>
      </c>
      <c r="H95" s="48" t="s">
        <v>579</v>
      </c>
      <c r="I95" s="46" t="s">
        <v>6</v>
      </c>
      <c r="J95" s="48" t="s">
        <v>393</v>
      </c>
    </row>
  </sheetData>
  <mergeCells count="110">
    <mergeCell ref="D52:D54"/>
    <mergeCell ref="D50:D51"/>
    <mergeCell ref="F89:F93"/>
    <mergeCell ref="B94:B95"/>
    <mergeCell ref="C94:C95"/>
    <mergeCell ref="E94:E95"/>
    <mergeCell ref="F94:F95"/>
    <mergeCell ref="B81:B83"/>
    <mergeCell ref="C81:C83"/>
    <mergeCell ref="E81:E83"/>
    <mergeCell ref="F81:F83"/>
    <mergeCell ref="B84:B87"/>
    <mergeCell ref="C84:C87"/>
    <mergeCell ref="E84:E87"/>
    <mergeCell ref="F84:F87"/>
    <mergeCell ref="D94:D95"/>
    <mergeCell ref="D89:D93"/>
    <mergeCell ref="D84:D87"/>
    <mergeCell ref="D81:D83"/>
    <mergeCell ref="B89:B93"/>
    <mergeCell ref="C89:C93"/>
    <mergeCell ref="E89:E93"/>
    <mergeCell ref="F67:F72"/>
    <mergeCell ref="B73:B79"/>
    <mergeCell ref="C73:C79"/>
    <mergeCell ref="E73:E79"/>
    <mergeCell ref="F73:F79"/>
    <mergeCell ref="B61:B64"/>
    <mergeCell ref="C61:C64"/>
    <mergeCell ref="E61:E64"/>
    <mergeCell ref="F61:F64"/>
    <mergeCell ref="B65:B66"/>
    <mergeCell ref="C65:C66"/>
    <mergeCell ref="E65:E66"/>
    <mergeCell ref="F65:F66"/>
    <mergeCell ref="D73:D79"/>
    <mergeCell ref="D67:D72"/>
    <mergeCell ref="B67:B72"/>
    <mergeCell ref="C67:C72"/>
    <mergeCell ref="E67:E72"/>
    <mergeCell ref="D65:D66"/>
    <mergeCell ref="D61:D64"/>
    <mergeCell ref="B57:B58"/>
    <mergeCell ref="C57:C58"/>
    <mergeCell ref="E57:E58"/>
    <mergeCell ref="F57:F58"/>
    <mergeCell ref="B59:B60"/>
    <mergeCell ref="C59:C60"/>
    <mergeCell ref="E59:E60"/>
    <mergeCell ref="F59:F60"/>
    <mergeCell ref="B43:B49"/>
    <mergeCell ref="C43:C49"/>
    <mergeCell ref="E43:E49"/>
    <mergeCell ref="F43:F49"/>
    <mergeCell ref="B50:B51"/>
    <mergeCell ref="C50:C51"/>
    <mergeCell ref="E50:E51"/>
    <mergeCell ref="F50:F51"/>
    <mergeCell ref="B55:B56"/>
    <mergeCell ref="C55:C56"/>
    <mergeCell ref="E55:E56"/>
    <mergeCell ref="F55:F56"/>
    <mergeCell ref="D43:D49"/>
    <mergeCell ref="D57:D58"/>
    <mergeCell ref="D59:D60"/>
    <mergeCell ref="D55:D56"/>
    <mergeCell ref="B38:B39"/>
    <mergeCell ref="C38:C39"/>
    <mergeCell ref="E38:E39"/>
    <mergeCell ref="F38:F39"/>
    <mergeCell ref="B40:B42"/>
    <mergeCell ref="C40:C42"/>
    <mergeCell ref="E40:E42"/>
    <mergeCell ref="F40:F42"/>
    <mergeCell ref="B26:B31"/>
    <mergeCell ref="C26:C31"/>
    <mergeCell ref="D26:D31"/>
    <mergeCell ref="E26:E31"/>
    <mergeCell ref="F26:F31"/>
    <mergeCell ref="B33:B37"/>
    <mergeCell ref="C33:C37"/>
    <mergeCell ref="E33:E37"/>
    <mergeCell ref="F33:F37"/>
    <mergeCell ref="D40:D42"/>
    <mergeCell ref="D38:D39"/>
    <mergeCell ref="D33:D37"/>
    <mergeCell ref="B7:B10"/>
    <mergeCell ref="C7:C10"/>
    <mergeCell ref="D7:D10"/>
    <mergeCell ref="E7:E10"/>
    <mergeCell ref="F7:F10"/>
    <mergeCell ref="B52:B54"/>
    <mergeCell ref="C52:C54"/>
    <mergeCell ref="E52:E54"/>
    <mergeCell ref="F52:F54"/>
    <mergeCell ref="B11:B15"/>
    <mergeCell ref="C11:C15"/>
    <mergeCell ref="D11:D15"/>
    <mergeCell ref="E11:E15"/>
    <mergeCell ref="F11:F15"/>
    <mergeCell ref="B20:B25"/>
    <mergeCell ref="C20:C25"/>
    <mergeCell ref="D20:D25"/>
    <mergeCell ref="E20:E25"/>
    <mergeCell ref="F20:F25"/>
    <mergeCell ref="B18:B19"/>
    <mergeCell ref="C18:C19"/>
    <mergeCell ref="D18:D19"/>
    <mergeCell ref="E18:E19"/>
    <mergeCell ref="F18:F19"/>
  </mergeCells>
  <phoneticPr fontId="7" type="noConversion"/>
  <pageMargins left="0.7" right="0.7" top="0.75" bottom="0.75" header="0.3" footer="0.3"/>
  <pageSetup paperSize="9"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DEA86-2F9F-49CA-A64E-928D1144488C}">
  <sheetPr>
    <tabColor theme="8" tint="0.59999389629810485"/>
  </sheetPr>
  <dimension ref="B4:J12"/>
  <sheetViews>
    <sheetView zoomScale="70" zoomScaleNormal="70" workbookViewId="0"/>
  </sheetViews>
  <sheetFormatPr defaultColWidth="9.1796875" defaultRowHeight="14" x14ac:dyDescent="0.3"/>
  <cols>
    <col min="1" max="1" width="9.1796875" style="16"/>
    <col min="2" max="2" width="12.54296875" style="16" customWidth="1"/>
    <col min="3" max="3" width="60.26953125" style="22" customWidth="1"/>
    <col min="4" max="4" width="49.81640625" style="16" customWidth="1"/>
    <col min="5" max="5" width="25.90625" style="16" customWidth="1"/>
    <col min="6" max="6" width="27.81640625" style="16" customWidth="1"/>
    <col min="7" max="7" width="12.81640625" style="16" customWidth="1"/>
    <col min="8" max="8" width="59.1796875" style="19" customWidth="1"/>
    <col min="9" max="9" width="18.7265625" style="23" customWidth="1"/>
    <col min="10" max="10" width="27.7265625" style="19" customWidth="1"/>
    <col min="11" max="16384" width="9.1796875" style="16"/>
  </cols>
  <sheetData>
    <row r="4" spans="2:10" ht="14.5" thickBot="1" x14ac:dyDescent="0.35"/>
    <row r="5" spans="2:10" s="23" customFormat="1" ht="46" customHeight="1" x14ac:dyDescent="0.35">
      <c r="B5" s="34" t="s">
        <v>227</v>
      </c>
      <c r="C5" s="35" t="s">
        <v>228</v>
      </c>
      <c r="D5" s="35" t="s">
        <v>229</v>
      </c>
      <c r="E5" s="35" t="s">
        <v>230</v>
      </c>
      <c r="F5" s="35" t="s">
        <v>231</v>
      </c>
      <c r="G5" s="190" t="s">
        <v>232</v>
      </c>
      <c r="H5" s="35" t="s">
        <v>233</v>
      </c>
      <c r="I5" s="35" t="s">
        <v>234</v>
      </c>
      <c r="J5" s="35" t="s">
        <v>235</v>
      </c>
    </row>
    <row r="6" spans="2:10" ht="60" customHeight="1" x14ac:dyDescent="0.3">
      <c r="B6" s="25">
        <v>1</v>
      </c>
      <c r="C6" s="32" t="s">
        <v>597</v>
      </c>
      <c r="D6" s="44" t="s">
        <v>69</v>
      </c>
      <c r="E6" s="36"/>
      <c r="F6" s="36"/>
      <c r="G6" s="29" t="s">
        <v>5</v>
      </c>
      <c r="H6" s="30" t="s">
        <v>407</v>
      </c>
      <c r="I6" s="25" t="s">
        <v>6</v>
      </c>
      <c r="J6" s="30" t="s">
        <v>324</v>
      </c>
    </row>
    <row r="7" spans="2:10" ht="75.650000000000006" customHeight="1" x14ac:dyDescent="0.3">
      <c r="B7" s="25">
        <v>2</v>
      </c>
      <c r="C7" s="32" t="s">
        <v>598</v>
      </c>
      <c r="D7" s="44" t="s">
        <v>55</v>
      </c>
      <c r="E7" s="36"/>
      <c r="F7" s="36"/>
      <c r="G7" s="29" t="s">
        <v>5</v>
      </c>
      <c r="H7" s="44" t="s">
        <v>603</v>
      </c>
      <c r="I7" s="46" t="s">
        <v>6</v>
      </c>
      <c r="J7" s="44" t="s">
        <v>393</v>
      </c>
    </row>
    <row r="8" spans="2:10" ht="90" customHeight="1" x14ac:dyDescent="0.3">
      <c r="B8" s="46">
        <v>3</v>
      </c>
      <c r="C8" s="32" t="s">
        <v>599</v>
      </c>
      <c r="D8" s="44" t="s">
        <v>71</v>
      </c>
      <c r="E8" s="36"/>
      <c r="F8" s="36"/>
      <c r="G8" s="29" t="s">
        <v>5</v>
      </c>
      <c r="H8" s="44" t="s">
        <v>604</v>
      </c>
      <c r="I8" s="37" t="s">
        <v>56</v>
      </c>
      <c r="J8" s="45" t="s">
        <v>70</v>
      </c>
    </row>
    <row r="9" spans="2:10" ht="75.650000000000006" customHeight="1" x14ac:dyDescent="0.3">
      <c r="B9" s="46">
        <v>4</v>
      </c>
      <c r="C9" s="32" t="s">
        <v>600</v>
      </c>
      <c r="D9" s="44" t="s">
        <v>74</v>
      </c>
      <c r="E9" s="36"/>
      <c r="F9" s="36"/>
      <c r="G9" s="29" t="s">
        <v>5</v>
      </c>
      <c r="H9" s="44" t="s">
        <v>605</v>
      </c>
      <c r="I9" s="37" t="s">
        <v>56</v>
      </c>
      <c r="J9" s="45" t="s">
        <v>70</v>
      </c>
    </row>
    <row r="10" spans="2:10" ht="33.5" customHeight="1" x14ac:dyDescent="0.3">
      <c r="B10" s="25">
        <v>5</v>
      </c>
      <c r="C10" s="32" t="s">
        <v>601</v>
      </c>
      <c r="D10" s="44" t="s">
        <v>73</v>
      </c>
      <c r="E10" s="36"/>
      <c r="F10" s="36"/>
      <c r="G10" s="29" t="s">
        <v>5</v>
      </c>
      <c r="H10" s="44" t="s">
        <v>606</v>
      </c>
      <c r="I10" s="37" t="s">
        <v>56</v>
      </c>
      <c r="J10" s="45" t="s">
        <v>70</v>
      </c>
    </row>
    <row r="11" spans="2:10" ht="73.5" customHeight="1" x14ac:dyDescent="0.3">
      <c r="B11" s="25">
        <v>6</v>
      </c>
      <c r="C11" s="32" t="s">
        <v>602</v>
      </c>
      <c r="D11" s="30" t="s">
        <v>72</v>
      </c>
      <c r="E11" s="36"/>
      <c r="F11" s="36"/>
      <c r="G11" s="29" t="s">
        <v>5</v>
      </c>
      <c r="H11" s="30" t="s">
        <v>607</v>
      </c>
      <c r="I11" s="37" t="s">
        <v>56</v>
      </c>
      <c r="J11" s="45" t="s">
        <v>70</v>
      </c>
    </row>
    <row r="12" spans="2:10" x14ac:dyDescent="0.3">
      <c r="B12" s="251"/>
      <c r="C12" s="251"/>
      <c r="D12" s="251"/>
      <c r="E12" s="251"/>
      <c r="F12" s="251"/>
      <c r="G12" s="251"/>
      <c r="H12" s="251"/>
      <c r="I12" s="251"/>
      <c r="J12" s="251"/>
    </row>
  </sheetData>
  <mergeCells count="1">
    <mergeCell ref="B12:J12"/>
  </mergeCells>
  <phoneticPr fontId="7" type="noConversion"/>
  <pageMargins left="0.7" right="0.7" top="0.75" bottom="0.75" header="0.3" footer="0.3"/>
  <pageSetup paperSize="9" orientation="portrait" verticalDpi="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5C20AE-F2D8-487F-B1DA-ACB91A307E35}">
  <sheetPr>
    <tabColor rgb="FFFFCCCC"/>
  </sheetPr>
  <dimension ref="B1:L174"/>
  <sheetViews>
    <sheetView zoomScaleNormal="100" workbookViewId="0"/>
  </sheetViews>
  <sheetFormatPr defaultRowHeight="14.5" x14ac:dyDescent="0.35"/>
  <cols>
    <col min="2" max="2" width="19.26953125" customWidth="1"/>
    <col min="3" max="3" width="57.453125" style="72" customWidth="1"/>
    <col min="4" max="4" width="18.81640625" customWidth="1"/>
    <col min="5" max="5" width="13.6328125" customWidth="1"/>
    <col min="6" max="6" width="22" customWidth="1"/>
    <col min="7" max="7" width="19" customWidth="1"/>
    <col min="8" max="8" width="54.453125" customWidth="1"/>
    <col min="9" max="9" width="22.7265625" customWidth="1"/>
    <col min="10" max="10" width="23.1796875" customWidth="1"/>
    <col min="11" max="11" width="17.1796875" customWidth="1"/>
    <col min="12" max="12" width="20.54296875" customWidth="1"/>
  </cols>
  <sheetData>
    <row r="1" spans="2:2" x14ac:dyDescent="0.35">
      <c r="B1" s="5"/>
    </row>
    <row r="2" spans="2:2" x14ac:dyDescent="0.35">
      <c r="B2" s="5"/>
    </row>
    <row r="61" spans="2:12" s="175" customFormat="1" ht="31" x14ac:dyDescent="0.35">
      <c r="B61" s="82" t="s">
        <v>609</v>
      </c>
      <c r="C61" s="82" t="s">
        <v>610</v>
      </c>
      <c r="D61" s="83" t="s">
        <v>611</v>
      </c>
      <c r="E61" s="83" t="s">
        <v>265</v>
      </c>
      <c r="F61" s="83" t="s">
        <v>612</v>
      </c>
      <c r="G61" s="83" t="s">
        <v>264</v>
      </c>
      <c r="H61" s="82" t="s">
        <v>271</v>
      </c>
      <c r="I61" s="253" t="s">
        <v>613</v>
      </c>
      <c r="J61" s="254"/>
      <c r="K61" s="255"/>
      <c r="L61" s="83" t="s">
        <v>234</v>
      </c>
    </row>
    <row r="62" spans="2:12" x14ac:dyDescent="0.35">
      <c r="B62" s="84">
        <v>1</v>
      </c>
      <c r="C62" s="154" t="s">
        <v>614</v>
      </c>
      <c r="D62" s="84" t="s">
        <v>3</v>
      </c>
      <c r="E62" s="84"/>
      <c r="F62" s="84"/>
      <c r="G62" s="84"/>
      <c r="H62" s="84"/>
      <c r="I62" s="256" t="s">
        <v>648</v>
      </c>
      <c r="J62" s="256"/>
      <c r="K62" s="256"/>
      <c r="L62" s="84"/>
    </row>
    <row r="63" spans="2:12" x14ac:dyDescent="0.35">
      <c r="B63" s="85">
        <v>2</v>
      </c>
      <c r="C63" s="155" t="s">
        <v>616</v>
      </c>
      <c r="D63" s="85" t="s">
        <v>64</v>
      </c>
      <c r="E63" s="85">
        <v>21</v>
      </c>
      <c r="F63" s="85" t="s">
        <v>60</v>
      </c>
      <c r="G63" s="85" t="s">
        <v>58</v>
      </c>
      <c r="H63" s="85" t="s">
        <v>615</v>
      </c>
      <c r="I63" s="257" t="s">
        <v>649</v>
      </c>
      <c r="J63" s="257"/>
      <c r="K63" s="257"/>
      <c r="L63" s="86" t="s">
        <v>59</v>
      </c>
    </row>
    <row r="64" spans="2:12" x14ac:dyDescent="0.35">
      <c r="B64" s="85">
        <v>3</v>
      </c>
      <c r="C64" s="155" t="s">
        <v>617</v>
      </c>
      <c r="D64" s="85"/>
      <c r="E64" s="85"/>
      <c r="F64" s="85"/>
      <c r="G64" s="85"/>
      <c r="H64" s="92"/>
      <c r="I64" s="257" t="s">
        <v>649</v>
      </c>
      <c r="J64" s="257"/>
      <c r="K64" s="257"/>
      <c r="L64" s="86"/>
    </row>
    <row r="65" spans="2:12" x14ac:dyDescent="0.35">
      <c r="B65" s="87"/>
      <c r="C65" s="156" t="s">
        <v>618</v>
      </c>
      <c r="D65" s="88" t="s">
        <v>63</v>
      </c>
      <c r="E65" s="88">
        <v>41</v>
      </c>
      <c r="F65" s="88" t="s">
        <v>60</v>
      </c>
      <c r="G65" s="88" t="s">
        <v>58</v>
      </c>
      <c r="H65" s="88" t="s">
        <v>646</v>
      </c>
      <c r="I65" s="258" t="s">
        <v>211</v>
      </c>
      <c r="J65" s="258"/>
      <c r="K65" s="258"/>
      <c r="L65" s="89" t="s">
        <v>59</v>
      </c>
    </row>
    <row r="66" spans="2:12" x14ac:dyDescent="0.35">
      <c r="B66" s="90"/>
      <c r="C66" s="157" t="s">
        <v>619</v>
      </c>
      <c r="D66" s="91" t="s">
        <v>63</v>
      </c>
      <c r="E66" s="91">
        <v>42</v>
      </c>
      <c r="F66" s="91" t="s">
        <v>60</v>
      </c>
      <c r="G66" s="91" t="s">
        <v>58</v>
      </c>
      <c r="H66" s="91" t="s">
        <v>646</v>
      </c>
      <c r="I66" s="252" t="s">
        <v>211</v>
      </c>
      <c r="J66" s="252"/>
      <c r="K66" s="252"/>
      <c r="L66" s="89" t="s">
        <v>59</v>
      </c>
    </row>
    <row r="67" spans="2:12" x14ac:dyDescent="0.35">
      <c r="B67" s="87"/>
      <c r="C67" s="156" t="s">
        <v>620</v>
      </c>
      <c r="D67" s="88" t="s">
        <v>63</v>
      </c>
      <c r="E67" s="88">
        <v>43</v>
      </c>
      <c r="F67" s="88" t="s">
        <v>60</v>
      </c>
      <c r="G67" s="88" t="s">
        <v>58</v>
      </c>
      <c r="H67" s="88" t="s">
        <v>646</v>
      </c>
      <c r="I67" s="258" t="s">
        <v>211</v>
      </c>
      <c r="J67" s="258"/>
      <c r="K67" s="258"/>
      <c r="L67" s="89" t="s">
        <v>59</v>
      </c>
    </row>
    <row r="68" spans="2:12" x14ac:dyDescent="0.35">
      <c r="B68" s="90"/>
      <c r="C68" s="157" t="s">
        <v>621</v>
      </c>
      <c r="D68" s="91" t="s">
        <v>63</v>
      </c>
      <c r="E68" s="91">
        <v>44</v>
      </c>
      <c r="F68" s="91" t="s">
        <v>60</v>
      </c>
      <c r="G68" s="91" t="s">
        <v>58</v>
      </c>
      <c r="H68" s="91" t="s">
        <v>646</v>
      </c>
      <c r="I68" s="252" t="s">
        <v>211</v>
      </c>
      <c r="J68" s="252"/>
      <c r="K68" s="252"/>
      <c r="L68" s="89" t="s">
        <v>59</v>
      </c>
    </row>
    <row r="69" spans="2:12" x14ac:dyDescent="0.35">
      <c r="B69" s="87"/>
      <c r="C69" s="158" t="s">
        <v>622</v>
      </c>
      <c r="D69" s="88" t="s">
        <v>63</v>
      </c>
      <c r="E69" s="88">
        <v>45</v>
      </c>
      <c r="F69" s="88" t="s">
        <v>60</v>
      </c>
      <c r="G69" s="88" t="s">
        <v>58</v>
      </c>
      <c r="H69" s="88" t="s">
        <v>646</v>
      </c>
      <c r="I69" s="258" t="s">
        <v>211</v>
      </c>
      <c r="J69" s="258"/>
      <c r="K69" s="258"/>
      <c r="L69" s="89" t="s">
        <v>59</v>
      </c>
    </row>
    <row r="70" spans="2:12" x14ac:dyDescent="0.35">
      <c r="B70" s="90"/>
      <c r="C70" s="157" t="s">
        <v>623</v>
      </c>
      <c r="D70" s="91" t="s">
        <v>63</v>
      </c>
      <c r="E70" s="91">
        <v>46</v>
      </c>
      <c r="F70" s="91" t="s">
        <v>60</v>
      </c>
      <c r="G70" s="91" t="s">
        <v>58</v>
      </c>
      <c r="H70" s="91" t="s">
        <v>646</v>
      </c>
      <c r="I70" s="252" t="s">
        <v>211</v>
      </c>
      <c r="J70" s="252"/>
      <c r="K70" s="252"/>
      <c r="L70" s="89" t="s">
        <v>59</v>
      </c>
    </row>
    <row r="71" spans="2:12" x14ac:dyDescent="0.35">
      <c r="B71" s="87"/>
      <c r="C71" s="156" t="s">
        <v>624</v>
      </c>
      <c r="D71" s="88" t="s">
        <v>63</v>
      </c>
      <c r="E71" s="88">
        <v>47211</v>
      </c>
      <c r="F71" s="88" t="s">
        <v>60</v>
      </c>
      <c r="G71" s="88" t="s">
        <v>58</v>
      </c>
      <c r="H71" s="88" t="s">
        <v>646</v>
      </c>
      <c r="I71" s="258" t="s">
        <v>211</v>
      </c>
      <c r="J71" s="258"/>
      <c r="K71" s="258"/>
      <c r="L71" s="89" t="s">
        <v>59</v>
      </c>
    </row>
    <row r="72" spans="2:12" x14ac:dyDescent="0.35">
      <c r="B72" s="90"/>
      <c r="C72" s="157" t="s">
        <v>61</v>
      </c>
      <c r="D72" s="91" t="s">
        <v>63</v>
      </c>
      <c r="E72" s="91">
        <v>47311</v>
      </c>
      <c r="F72" s="91" t="s">
        <v>60</v>
      </c>
      <c r="G72" s="91" t="s">
        <v>58</v>
      </c>
      <c r="H72" s="91" t="s">
        <v>646</v>
      </c>
      <c r="I72" s="252" t="s">
        <v>211</v>
      </c>
      <c r="J72" s="252"/>
      <c r="K72" s="252"/>
      <c r="L72" s="89" t="s">
        <v>59</v>
      </c>
    </row>
    <row r="73" spans="2:12" x14ac:dyDescent="0.35">
      <c r="B73" s="87"/>
      <c r="C73" s="156" t="s">
        <v>625</v>
      </c>
      <c r="D73" s="88" t="s">
        <v>63</v>
      </c>
      <c r="E73" s="88">
        <v>47319</v>
      </c>
      <c r="F73" s="88" t="s">
        <v>60</v>
      </c>
      <c r="G73" s="88" t="s">
        <v>58</v>
      </c>
      <c r="H73" s="88" t="s">
        <v>646</v>
      </c>
      <c r="I73" s="258" t="s">
        <v>211</v>
      </c>
      <c r="J73" s="258"/>
      <c r="K73" s="258"/>
      <c r="L73" s="89" t="s">
        <v>59</v>
      </c>
    </row>
    <row r="74" spans="2:12" x14ac:dyDescent="0.35">
      <c r="B74" s="90"/>
      <c r="C74" s="157" t="s">
        <v>626</v>
      </c>
      <c r="D74" s="91" t="s">
        <v>63</v>
      </c>
      <c r="E74" s="91">
        <v>4791</v>
      </c>
      <c r="F74" s="91" t="s">
        <v>60</v>
      </c>
      <c r="G74" s="91" t="s">
        <v>58</v>
      </c>
      <c r="H74" s="91" t="s">
        <v>646</v>
      </c>
      <c r="I74" s="252" t="s">
        <v>211</v>
      </c>
      <c r="J74" s="252"/>
      <c r="K74" s="252"/>
      <c r="L74" s="89" t="s">
        <v>59</v>
      </c>
    </row>
    <row r="75" spans="2:12" x14ac:dyDescent="0.35">
      <c r="B75" s="87"/>
      <c r="C75" s="156" t="s">
        <v>618</v>
      </c>
      <c r="D75" s="88" t="s">
        <v>63</v>
      </c>
      <c r="E75" s="88">
        <v>41</v>
      </c>
      <c r="F75" s="88" t="s">
        <v>60</v>
      </c>
      <c r="G75" s="88" t="s">
        <v>58</v>
      </c>
      <c r="H75" s="88" t="s">
        <v>647</v>
      </c>
      <c r="I75" s="258" t="s">
        <v>211</v>
      </c>
      <c r="J75" s="258"/>
      <c r="K75" s="258"/>
      <c r="L75" s="89" t="s">
        <v>59</v>
      </c>
    </row>
    <row r="76" spans="2:12" x14ac:dyDescent="0.35">
      <c r="B76" s="90"/>
      <c r="C76" s="157" t="s">
        <v>619</v>
      </c>
      <c r="D76" s="91" t="s">
        <v>63</v>
      </c>
      <c r="E76" s="91">
        <v>42</v>
      </c>
      <c r="F76" s="91" t="s">
        <v>60</v>
      </c>
      <c r="G76" s="91" t="s">
        <v>58</v>
      </c>
      <c r="H76" s="91" t="s">
        <v>647</v>
      </c>
      <c r="I76" s="252" t="s">
        <v>211</v>
      </c>
      <c r="J76" s="252"/>
      <c r="K76" s="252"/>
      <c r="L76" s="89" t="s">
        <v>59</v>
      </c>
    </row>
    <row r="77" spans="2:12" x14ac:dyDescent="0.35">
      <c r="B77" s="87"/>
      <c r="C77" s="156" t="s">
        <v>620</v>
      </c>
      <c r="D77" s="88" t="s">
        <v>63</v>
      </c>
      <c r="E77" s="88">
        <v>43</v>
      </c>
      <c r="F77" s="88" t="s">
        <v>60</v>
      </c>
      <c r="G77" s="88" t="s">
        <v>58</v>
      </c>
      <c r="H77" s="88" t="s">
        <v>647</v>
      </c>
      <c r="I77" s="258" t="s">
        <v>211</v>
      </c>
      <c r="J77" s="258"/>
      <c r="K77" s="258"/>
      <c r="L77" s="89" t="s">
        <v>59</v>
      </c>
    </row>
    <row r="78" spans="2:12" x14ac:dyDescent="0.35">
      <c r="B78" s="90"/>
      <c r="C78" s="157" t="s">
        <v>621</v>
      </c>
      <c r="D78" s="91" t="s">
        <v>63</v>
      </c>
      <c r="E78" s="91">
        <v>44</v>
      </c>
      <c r="F78" s="91" t="s">
        <v>60</v>
      </c>
      <c r="G78" s="91" t="s">
        <v>58</v>
      </c>
      <c r="H78" s="91" t="s">
        <v>647</v>
      </c>
      <c r="I78" s="252" t="s">
        <v>211</v>
      </c>
      <c r="J78" s="252"/>
      <c r="K78" s="252"/>
      <c r="L78" s="89" t="s">
        <v>59</v>
      </c>
    </row>
    <row r="79" spans="2:12" x14ac:dyDescent="0.35">
      <c r="B79" s="87"/>
      <c r="C79" s="158" t="s">
        <v>622</v>
      </c>
      <c r="D79" s="88" t="s">
        <v>63</v>
      </c>
      <c r="E79" s="88">
        <v>45</v>
      </c>
      <c r="F79" s="88" t="s">
        <v>60</v>
      </c>
      <c r="G79" s="88" t="s">
        <v>58</v>
      </c>
      <c r="H79" s="88" t="s">
        <v>647</v>
      </c>
      <c r="I79" s="258" t="s">
        <v>211</v>
      </c>
      <c r="J79" s="258"/>
      <c r="K79" s="258"/>
      <c r="L79" s="89" t="s">
        <v>59</v>
      </c>
    </row>
    <row r="80" spans="2:12" x14ac:dyDescent="0.35">
      <c r="B80" s="90"/>
      <c r="C80" s="157" t="s">
        <v>623</v>
      </c>
      <c r="D80" s="91" t="s">
        <v>63</v>
      </c>
      <c r="E80" s="91">
        <v>46</v>
      </c>
      <c r="F80" s="91" t="s">
        <v>60</v>
      </c>
      <c r="G80" s="91" t="s">
        <v>58</v>
      </c>
      <c r="H80" s="91" t="s">
        <v>647</v>
      </c>
      <c r="I80" s="252" t="s">
        <v>211</v>
      </c>
      <c r="J80" s="252"/>
      <c r="K80" s="252"/>
      <c r="L80" s="89" t="s">
        <v>59</v>
      </c>
    </row>
    <row r="81" spans="2:12" x14ac:dyDescent="0.35">
      <c r="B81" s="87"/>
      <c r="C81" s="156" t="s">
        <v>624</v>
      </c>
      <c r="D81" s="88" t="s">
        <v>63</v>
      </c>
      <c r="E81" s="88">
        <v>47211</v>
      </c>
      <c r="F81" s="88" t="s">
        <v>60</v>
      </c>
      <c r="G81" s="88" t="s">
        <v>58</v>
      </c>
      <c r="H81" s="88" t="s">
        <v>647</v>
      </c>
      <c r="I81" s="258" t="s">
        <v>211</v>
      </c>
      <c r="J81" s="258"/>
      <c r="K81" s="258"/>
      <c r="L81" s="89" t="s">
        <v>59</v>
      </c>
    </row>
    <row r="82" spans="2:12" x14ac:dyDescent="0.35">
      <c r="B82" s="90"/>
      <c r="C82" s="157" t="s">
        <v>61</v>
      </c>
      <c r="D82" s="91" t="s">
        <v>63</v>
      </c>
      <c r="E82" s="91">
        <v>47311</v>
      </c>
      <c r="F82" s="91" t="s">
        <v>60</v>
      </c>
      <c r="G82" s="91" t="s">
        <v>58</v>
      </c>
      <c r="H82" s="91" t="s">
        <v>647</v>
      </c>
      <c r="I82" s="252" t="s">
        <v>211</v>
      </c>
      <c r="J82" s="252"/>
      <c r="K82" s="252"/>
      <c r="L82" s="89" t="s">
        <v>59</v>
      </c>
    </row>
    <row r="83" spans="2:12" x14ac:dyDescent="0.35">
      <c r="B83" s="87"/>
      <c r="C83" s="156" t="s">
        <v>625</v>
      </c>
      <c r="D83" s="88" t="s">
        <v>63</v>
      </c>
      <c r="E83" s="88">
        <v>47319</v>
      </c>
      <c r="F83" s="88" t="s">
        <v>60</v>
      </c>
      <c r="G83" s="88" t="s">
        <v>58</v>
      </c>
      <c r="H83" s="88" t="s">
        <v>647</v>
      </c>
      <c r="I83" s="258" t="s">
        <v>211</v>
      </c>
      <c r="J83" s="258"/>
      <c r="K83" s="258"/>
      <c r="L83" s="89" t="s">
        <v>59</v>
      </c>
    </row>
    <row r="84" spans="2:12" x14ac:dyDescent="0.35">
      <c r="B84" s="90"/>
      <c r="C84" s="157" t="s">
        <v>626</v>
      </c>
      <c r="D84" s="91" t="s">
        <v>63</v>
      </c>
      <c r="E84" s="91">
        <v>4791</v>
      </c>
      <c r="F84" s="91" t="s">
        <v>60</v>
      </c>
      <c r="G84" s="91" t="s">
        <v>58</v>
      </c>
      <c r="H84" s="91" t="s">
        <v>647</v>
      </c>
      <c r="I84" s="252" t="s">
        <v>211</v>
      </c>
      <c r="J84" s="252"/>
      <c r="K84" s="252"/>
      <c r="L84" s="89" t="s">
        <v>59</v>
      </c>
    </row>
    <row r="85" spans="2:12" x14ac:dyDescent="0.35">
      <c r="B85" s="85">
        <v>4</v>
      </c>
      <c r="C85" s="155" t="s">
        <v>627</v>
      </c>
      <c r="D85" s="85" t="s">
        <v>65</v>
      </c>
      <c r="E85" s="85">
        <v>33</v>
      </c>
      <c r="F85" s="85" t="s">
        <v>60</v>
      </c>
      <c r="G85" s="85" t="s">
        <v>58</v>
      </c>
      <c r="H85" s="85" t="s">
        <v>615</v>
      </c>
      <c r="I85" s="262" t="s">
        <v>651</v>
      </c>
      <c r="J85" s="263"/>
      <c r="K85" s="264"/>
      <c r="L85" s="89" t="s">
        <v>59</v>
      </c>
    </row>
    <row r="86" spans="2:12" x14ac:dyDescent="0.35">
      <c r="B86" s="85">
        <v>5</v>
      </c>
      <c r="C86" s="155" t="s">
        <v>628</v>
      </c>
      <c r="D86" s="85"/>
      <c r="E86" s="85"/>
      <c r="F86" s="85"/>
      <c r="G86" s="85"/>
      <c r="H86" s="85"/>
      <c r="I86" s="262" t="s">
        <v>652</v>
      </c>
      <c r="J86" s="263"/>
      <c r="K86" s="264"/>
      <c r="L86" s="86"/>
    </row>
    <row r="87" spans="2:12" x14ac:dyDescent="0.35">
      <c r="B87" s="88"/>
      <c r="C87" s="156" t="s">
        <v>629</v>
      </c>
      <c r="D87" s="88" t="s">
        <v>65</v>
      </c>
      <c r="E87" s="88">
        <v>511</v>
      </c>
      <c r="F87" s="88" t="s">
        <v>60</v>
      </c>
      <c r="G87" s="88" t="s">
        <v>58</v>
      </c>
      <c r="H87" s="88" t="s">
        <v>615</v>
      </c>
      <c r="I87" s="258" t="s">
        <v>211</v>
      </c>
      <c r="J87" s="258"/>
      <c r="K87" s="258"/>
      <c r="L87" s="89" t="s">
        <v>59</v>
      </c>
    </row>
    <row r="88" spans="2:12" x14ac:dyDescent="0.35">
      <c r="B88" s="91"/>
      <c r="C88" s="157" t="s">
        <v>630</v>
      </c>
      <c r="D88" s="91" t="s">
        <v>65</v>
      </c>
      <c r="E88" s="91">
        <v>512</v>
      </c>
      <c r="F88" s="91" t="s">
        <v>60</v>
      </c>
      <c r="G88" s="91" t="s">
        <v>58</v>
      </c>
      <c r="H88" s="91" t="s">
        <v>615</v>
      </c>
      <c r="I88" s="259" t="s">
        <v>211</v>
      </c>
      <c r="J88" s="260"/>
      <c r="K88" s="261"/>
      <c r="L88" s="86" t="s">
        <v>59</v>
      </c>
    </row>
    <row r="89" spans="2:12" x14ac:dyDescent="0.35">
      <c r="B89" s="88"/>
      <c r="C89" s="156" t="s">
        <v>631</v>
      </c>
      <c r="D89" s="88" t="s">
        <v>65</v>
      </c>
      <c r="E89" s="88">
        <v>513</v>
      </c>
      <c r="F89" s="88" t="s">
        <v>60</v>
      </c>
      <c r="G89" s="88" t="s">
        <v>58</v>
      </c>
      <c r="H89" s="88" t="s">
        <v>615</v>
      </c>
      <c r="I89" s="258" t="s">
        <v>211</v>
      </c>
      <c r="J89" s="258"/>
      <c r="K89" s="258"/>
      <c r="L89" s="89" t="s">
        <v>59</v>
      </c>
    </row>
    <row r="90" spans="2:12" x14ac:dyDescent="0.35">
      <c r="B90" s="91"/>
      <c r="C90" s="157" t="s">
        <v>632</v>
      </c>
      <c r="D90" s="91" t="s">
        <v>65</v>
      </c>
      <c r="E90" s="91">
        <v>52</v>
      </c>
      <c r="F90" s="91" t="s">
        <v>60</v>
      </c>
      <c r="G90" s="91" t="s">
        <v>58</v>
      </c>
      <c r="H90" s="91" t="s">
        <v>615</v>
      </c>
      <c r="I90" s="259" t="s">
        <v>211</v>
      </c>
      <c r="J90" s="260"/>
      <c r="K90" s="261"/>
      <c r="L90" s="86" t="s">
        <v>59</v>
      </c>
    </row>
    <row r="91" spans="2:12" x14ac:dyDescent="0.35">
      <c r="B91" s="92">
        <v>6</v>
      </c>
      <c r="C91" s="155" t="s">
        <v>633</v>
      </c>
      <c r="D91" s="93"/>
      <c r="E91" s="93"/>
      <c r="F91" s="93"/>
      <c r="G91" s="93"/>
      <c r="H91" s="93"/>
      <c r="I91" s="257" t="s">
        <v>649</v>
      </c>
      <c r="J91" s="257"/>
      <c r="K91" s="257"/>
      <c r="L91" s="89" t="s">
        <v>59</v>
      </c>
    </row>
    <row r="92" spans="2:12" x14ac:dyDescent="0.35">
      <c r="B92" s="94"/>
      <c r="C92" s="158" t="s">
        <v>634</v>
      </c>
      <c r="D92" s="94" t="s">
        <v>64</v>
      </c>
      <c r="E92" s="94">
        <v>821</v>
      </c>
      <c r="F92" s="94" t="s">
        <v>60</v>
      </c>
      <c r="G92" s="94" t="s">
        <v>58</v>
      </c>
      <c r="H92" s="94" t="s">
        <v>615</v>
      </c>
      <c r="I92" s="269" t="s">
        <v>211</v>
      </c>
      <c r="J92" s="269"/>
      <c r="K92" s="269"/>
      <c r="L92" s="89" t="s">
        <v>59</v>
      </c>
    </row>
    <row r="93" spans="2:12" x14ac:dyDescent="0.35">
      <c r="B93" s="91"/>
      <c r="C93" s="157" t="s">
        <v>635</v>
      </c>
      <c r="D93" s="91" t="s">
        <v>64</v>
      </c>
      <c r="E93" s="91">
        <v>891</v>
      </c>
      <c r="F93" s="91" t="s">
        <v>60</v>
      </c>
      <c r="G93" s="91" t="s">
        <v>58</v>
      </c>
      <c r="H93" s="91" t="s">
        <v>615</v>
      </c>
      <c r="I93" s="259" t="s">
        <v>211</v>
      </c>
      <c r="J93" s="260"/>
      <c r="K93" s="261"/>
      <c r="L93" s="89" t="s">
        <v>59</v>
      </c>
    </row>
    <row r="94" spans="2:12" s="57" customFormat="1" ht="45.65" customHeight="1" x14ac:dyDescent="0.35">
      <c r="B94" s="95">
        <v>7</v>
      </c>
      <c r="C94" s="159" t="s">
        <v>636</v>
      </c>
      <c r="D94" s="95"/>
      <c r="E94" s="95"/>
      <c r="F94" s="95"/>
      <c r="G94" s="95"/>
      <c r="H94" s="95"/>
      <c r="I94" s="161" t="s">
        <v>650</v>
      </c>
      <c r="J94" s="162" t="s">
        <v>653</v>
      </c>
      <c r="K94" s="162" t="s">
        <v>655</v>
      </c>
      <c r="L94" s="89"/>
    </row>
    <row r="95" spans="2:12" x14ac:dyDescent="0.35">
      <c r="B95" s="87"/>
      <c r="C95" s="156" t="s">
        <v>637</v>
      </c>
      <c r="D95" s="88" t="s">
        <v>64</v>
      </c>
      <c r="E95" s="88">
        <v>711</v>
      </c>
      <c r="F95" s="88" t="s">
        <v>60</v>
      </c>
      <c r="G95" s="88" t="s">
        <v>58</v>
      </c>
      <c r="H95" s="88" t="s">
        <v>615</v>
      </c>
      <c r="I95" s="96" t="s">
        <v>211</v>
      </c>
      <c r="J95" s="97"/>
      <c r="K95" s="97"/>
      <c r="L95" s="89" t="s">
        <v>59</v>
      </c>
    </row>
    <row r="96" spans="2:12" x14ac:dyDescent="0.35">
      <c r="B96" s="91"/>
      <c r="C96" s="157" t="s">
        <v>638</v>
      </c>
      <c r="D96" s="91" t="s">
        <v>64</v>
      </c>
      <c r="E96" s="91">
        <v>712</v>
      </c>
      <c r="F96" s="91" t="s">
        <v>60</v>
      </c>
      <c r="G96" s="91" t="s">
        <v>58</v>
      </c>
      <c r="H96" s="91" t="s">
        <v>615</v>
      </c>
      <c r="I96" s="91" t="s">
        <v>211</v>
      </c>
      <c r="J96" s="91"/>
      <c r="K96" s="91"/>
      <c r="L96" s="86" t="s">
        <v>59</v>
      </c>
    </row>
    <row r="97" spans="2:12" x14ac:dyDescent="0.35">
      <c r="B97" s="87"/>
      <c r="C97" s="156" t="s">
        <v>639</v>
      </c>
      <c r="D97" s="88" t="s">
        <v>64</v>
      </c>
      <c r="E97" s="88">
        <v>713</v>
      </c>
      <c r="F97" s="88" t="s">
        <v>60</v>
      </c>
      <c r="G97" s="88" t="s">
        <v>58</v>
      </c>
      <c r="H97" s="88" t="s">
        <v>615</v>
      </c>
      <c r="I97" s="96" t="s">
        <v>211</v>
      </c>
      <c r="J97" s="97"/>
      <c r="K97" s="97"/>
      <c r="L97" s="98" t="s">
        <v>59</v>
      </c>
    </row>
    <row r="98" spans="2:12" x14ac:dyDescent="0.35">
      <c r="B98" s="90"/>
      <c r="C98" s="157" t="s">
        <v>640</v>
      </c>
      <c r="D98" s="91" t="s">
        <v>64</v>
      </c>
      <c r="E98" s="91">
        <v>714</v>
      </c>
      <c r="F98" s="91" t="s">
        <v>60</v>
      </c>
      <c r="G98" s="91" t="s">
        <v>58</v>
      </c>
      <c r="H98" s="91" t="s">
        <v>615</v>
      </c>
      <c r="I98" s="99" t="s">
        <v>211</v>
      </c>
      <c r="J98" s="91"/>
      <c r="K98" s="91"/>
      <c r="L98" s="98" t="s">
        <v>59</v>
      </c>
    </row>
    <row r="99" spans="2:12" x14ac:dyDescent="0.35">
      <c r="B99" s="87"/>
      <c r="C99" s="156" t="s">
        <v>641</v>
      </c>
      <c r="D99" s="88" t="s">
        <v>64</v>
      </c>
      <c r="E99" s="88">
        <v>719</v>
      </c>
      <c r="F99" s="88" t="s">
        <v>60</v>
      </c>
      <c r="G99" s="88" t="s">
        <v>58</v>
      </c>
      <c r="H99" s="88" t="s">
        <v>615</v>
      </c>
      <c r="I99" s="96" t="s">
        <v>211</v>
      </c>
      <c r="J99" s="97"/>
      <c r="K99" s="97"/>
      <c r="L99" s="98" t="s">
        <v>59</v>
      </c>
    </row>
    <row r="100" spans="2:12" x14ac:dyDescent="0.35">
      <c r="B100" s="90"/>
      <c r="C100" s="157" t="s">
        <v>618</v>
      </c>
      <c r="D100" s="91" t="s">
        <v>63</v>
      </c>
      <c r="E100" s="91">
        <v>41</v>
      </c>
      <c r="F100" s="91" t="s">
        <v>60</v>
      </c>
      <c r="G100" s="91" t="s">
        <v>58</v>
      </c>
      <c r="H100" s="91" t="s">
        <v>615</v>
      </c>
      <c r="I100" s="91"/>
      <c r="J100" s="91"/>
      <c r="K100" s="99" t="s">
        <v>211</v>
      </c>
      <c r="L100" s="98" t="s">
        <v>59</v>
      </c>
    </row>
    <row r="101" spans="2:12" x14ac:dyDescent="0.35">
      <c r="B101" s="87"/>
      <c r="C101" s="156" t="s">
        <v>619</v>
      </c>
      <c r="D101" s="88" t="s">
        <v>63</v>
      </c>
      <c r="E101" s="88">
        <v>42</v>
      </c>
      <c r="F101" s="88" t="s">
        <v>60</v>
      </c>
      <c r="G101" s="88" t="s">
        <v>58</v>
      </c>
      <c r="H101" s="88" t="s">
        <v>615</v>
      </c>
      <c r="I101" s="97"/>
      <c r="J101" s="97"/>
      <c r="K101" s="97" t="s">
        <v>211</v>
      </c>
      <c r="L101" s="98" t="s">
        <v>59</v>
      </c>
    </row>
    <row r="102" spans="2:12" x14ac:dyDescent="0.35">
      <c r="B102" s="90"/>
      <c r="C102" s="157" t="s">
        <v>620</v>
      </c>
      <c r="D102" s="91" t="s">
        <v>63</v>
      </c>
      <c r="E102" s="91">
        <v>43</v>
      </c>
      <c r="F102" s="91" t="s">
        <v>60</v>
      </c>
      <c r="G102" s="91" t="s">
        <v>58</v>
      </c>
      <c r="H102" s="91" t="s">
        <v>615</v>
      </c>
      <c r="I102" s="91"/>
      <c r="J102" s="91"/>
      <c r="K102" s="99" t="s">
        <v>211</v>
      </c>
      <c r="L102" s="98" t="s">
        <v>59</v>
      </c>
    </row>
    <row r="103" spans="2:12" x14ac:dyDescent="0.35">
      <c r="B103" s="87"/>
      <c r="C103" s="156" t="s">
        <v>621</v>
      </c>
      <c r="D103" s="88" t="s">
        <v>63</v>
      </c>
      <c r="E103" s="88">
        <v>44</v>
      </c>
      <c r="F103" s="88" t="s">
        <v>60</v>
      </c>
      <c r="G103" s="88" t="s">
        <v>58</v>
      </c>
      <c r="H103" s="88" t="s">
        <v>615</v>
      </c>
      <c r="I103" s="97"/>
      <c r="J103" s="97"/>
      <c r="K103" s="97" t="s">
        <v>211</v>
      </c>
      <c r="L103" s="98" t="s">
        <v>59</v>
      </c>
    </row>
    <row r="104" spans="2:12" x14ac:dyDescent="0.35">
      <c r="B104" s="90"/>
      <c r="C104" s="157" t="s">
        <v>622</v>
      </c>
      <c r="D104" s="91" t="s">
        <v>63</v>
      </c>
      <c r="E104" s="91">
        <v>45</v>
      </c>
      <c r="F104" s="91" t="s">
        <v>60</v>
      </c>
      <c r="G104" s="91" t="s">
        <v>58</v>
      </c>
      <c r="H104" s="91" t="s">
        <v>615</v>
      </c>
      <c r="I104" s="91"/>
      <c r="J104" s="91"/>
      <c r="K104" s="99" t="s">
        <v>211</v>
      </c>
      <c r="L104" s="98" t="s">
        <v>59</v>
      </c>
    </row>
    <row r="105" spans="2:12" x14ac:dyDescent="0.35">
      <c r="B105" s="87"/>
      <c r="C105" s="156" t="s">
        <v>623</v>
      </c>
      <c r="D105" s="88" t="s">
        <v>63</v>
      </c>
      <c r="E105" s="88">
        <v>46</v>
      </c>
      <c r="F105" s="88" t="s">
        <v>60</v>
      </c>
      <c r="G105" s="88" t="s">
        <v>58</v>
      </c>
      <c r="H105" s="88" t="s">
        <v>615</v>
      </c>
      <c r="I105" s="97"/>
      <c r="J105" s="97"/>
      <c r="K105" s="97" t="s">
        <v>211</v>
      </c>
      <c r="L105" s="98" t="s">
        <v>59</v>
      </c>
    </row>
    <row r="106" spans="2:12" x14ac:dyDescent="0.35">
      <c r="B106" s="90"/>
      <c r="C106" s="157" t="s">
        <v>624</v>
      </c>
      <c r="D106" s="91" t="s">
        <v>63</v>
      </c>
      <c r="E106" s="91">
        <v>47211</v>
      </c>
      <c r="F106" s="91" t="s">
        <v>60</v>
      </c>
      <c r="G106" s="91" t="s">
        <v>58</v>
      </c>
      <c r="H106" s="91" t="s">
        <v>615</v>
      </c>
      <c r="I106" s="91"/>
      <c r="J106" s="91"/>
      <c r="K106" s="99" t="s">
        <v>211</v>
      </c>
      <c r="L106" s="98" t="s">
        <v>59</v>
      </c>
    </row>
    <row r="107" spans="2:12" x14ac:dyDescent="0.35">
      <c r="B107" s="87"/>
      <c r="C107" s="156" t="s">
        <v>61</v>
      </c>
      <c r="D107" s="88" t="s">
        <v>63</v>
      </c>
      <c r="E107" s="88">
        <v>47311</v>
      </c>
      <c r="F107" s="88" t="s">
        <v>60</v>
      </c>
      <c r="G107" s="88" t="s">
        <v>58</v>
      </c>
      <c r="H107" s="88" t="s">
        <v>615</v>
      </c>
      <c r="I107" s="97"/>
      <c r="J107" s="97"/>
      <c r="K107" s="97" t="s">
        <v>211</v>
      </c>
      <c r="L107" s="98" t="s">
        <v>59</v>
      </c>
    </row>
    <row r="108" spans="2:12" x14ac:dyDescent="0.35">
      <c r="B108" s="90"/>
      <c r="C108" s="157" t="s">
        <v>625</v>
      </c>
      <c r="D108" s="91" t="s">
        <v>63</v>
      </c>
      <c r="E108" s="91">
        <v>47319</v>
      </c>
      <c r="F108" s="91" t="s">
        <v>60</v>
      </c>
      <c r="G108" s="91" t="s">
        <v>58</v>
      </c>
      <c r="H108" s="91" t="s">
        <v>615</v>
      </c>
      <c r="I108" s="91"/>
      <c r="J108" s="91"/>
      <c r="K108" s="99" t="s">
        <v>211</v>
      </c>
      <c r="L108" s="98" t="s">
        <v>59</v>
      </c>
    </row>
    <row r="109" spans="2:12" x14ac:dyDescent="0.35">
      <c r="B109" s="87"/>
      <c r="C109" s="156" t="s">
        <v>626</v>
      </c>
      <c r="D109" s="88" t="s">
        <v>63</v>
      </c>
      <c r="E109" s="88">
        <v>4791</v>
      </c>
      <c r="F109" s="88" t="s">
        <v>60</v>
      </c>
      <c r="G109" s="88" t="s">
        <v>58</v>
      </c>
      <c r="H109" s="88" t="s">
        <v>615</v>
      </c>
      <c r="I109" s="97"/>
      <c r="J109" s="97"/>
      <c r="K109" s="97" t="s">
        <v>211</v>
      </c>
      <c r="L109" s="98" t="s">
        <v>59</v>
      </c>
    </row>
    <row r="110" spans="2:12" x14ac:dyDescent="0.35">
      <c r="B110" s="90"/>
      <c r="C110" s="157" t="s">
        <v>627</v>
      </c>
      <c r="D110" s="91" t="s">
        <v>65</v>
      </c>
      <c r="E110" s="91">
        <v>33</v>
      </c>
      <c r="F110" s="91" t="s">
        <v>60</v>
      </c>
      <c r="G110" s="91" t="s">
        <v>58</v>
      </c>
      <c r="H110" s="91" t="s">
        <v>615</v>
      </c>
      <c r="I110" s="91"/>
      <c r="J110" s="91" t="s">
        <v>211</v>
      </c>
      <c r="K110" s="99"/>
      <c r="L110" s="98" t="s">
        <v>59</v>
      </c>
    </row>
    <row r="111" spans="2:12" x14ac:dyDescent="0.35">
      <c r="B111" s="92">
        <v>8</v>
      </c>
      <c r="C111" s="155" t="s">
        <v>642</v>
      </c>
      <c r="D111" s="92"/>
      <c r="E111" s="92"/>
      <c r="F111" s="92"/>
      <c r="G111" s="92"/>
      <c r="H111" s="92"/>
      <c r="I111" s="257" t="s">
        <v>649</v>
      </c>
      <c r="J111" s="257"/>
      <c r="K111" s="257"/>
      <c r="L111" s="95"/>
    </row>
    <row r="112" spans="2:12" x14ac:dyDescent="0.35">
      <c r="B112" s="87"/>
      <c r="C112" s="156" t="s">
        <v>643</v>
      </c>
      <c r="D112" s="88" t="s">
        <v>64</v>
      </c>
      <c r="E112" s="88">
        <v>341</v>
      </c>
      <c r="F112" s="88" t="s">
        <v>60</v>
      </c>
      <c r="G112" s="88" t="s">
        <v>58</v>
      </c>
      <c r="H112" s="88" t="s">
        <v>615</v>
      </c>
      <c r="I112" s="265" t="s">
        <v>211</v>
      </c>
      <c r="J112" s="265"/>
      <c r="K112" s="265"/>
      <c r="L112" s="98" t="s">
        <v>59</v>
      </c>
    </row>
    <row r="113" spans="2:12" x14ac:dyDescent="0.35">
      <c r="B113" s="90"/>
      <c r="C113" s="157" t="s">
        <v>644</v>
      </c>
      <c r="D113" s="91" t="s">
        <v>64</v>
      </c>
      <c r="E113" s="91">
        <v>342</v>
      </c>
      <c r="F113" s="91" t="s">
        <v>60</v>
      </c>
      <c r="G113" s="91" t="s">
        <v>58</v>
      </c>
      <c r="H113" s="91" t="s">
        <v>615</v>
      </c>
      <c r="I113" s="266" t="s">
        <v>211</v>
      </c>
      <c r="J113" s="266"/>
      <c r="K113" s="266"/>
      <c r="L113" s="98" t="s">
        <v>59</v>
      </c>
    </row>
    <row r="114" spans="2:12" x14ac:dyDescent="0.35">
      <c r="B114" s="87"/>
      <c r="C114" s="156" t="s">
        <v>212</v>
      </c>
      <c r="D114" s="88" t="s">
        <v>64</v>
      </c>
      <c r="E114" s="88">
        <v>343</v>
      </c>
      <c r="F114" s="88" t="s">
        <v>60</v>
      </c>
      <c r="G114" s="88" t="s">
        <v>58</v>
      </c>
      <c r="H114" s="88" t="s">
        <v>615</v>
      </c>
      <c r="I114" s="265" t="s">
        <v>211</v>
      </c>
      <c r="J114" s="265"/>
      <c r="K114" s="265"/>
      <c r="L114" s="98" t="s">
        <v>59</v>
      </c>
    </row>
    <row r="115" spans="2:12" x14ac:dyDescent="0.35">
      <c r="B115" s="90"/>
      <c r="C115" s="157" t="s">
        <v>213</v>
      </c>
      <c r="D115" s="91" t="s">
        <v>64</v>
      </c>
      <c r="E115" s="91">
        <v>349</v>
      </c>
      <c r="F115" s="91" t="s">
        <v>60</v>
      </c>
      <c r="G115" s="91" t="s">
        <v>58</v>
      </c>
      <c r="H115" s="91" t="s">
        <v>615</v>
      </c>
      <c r="I115" s="266" t="s">
        <v>211</v>
      </c>
      <c r="J115" s="266"/>
      <c r="K115" s="266"/>
      <c r="L115" s="98" t="s">
        <v>59</v>
      </c>
    </row>
    <row r="116" spans="2:12" x14ac:dyDescent="0.35">
      <c r="B116" s="100">
        <v>9</v>
      </c>
      <c r="C116" s="154" t="s">
        <v>614</v>
      </c>
      <c r="D116" s="152"/>
      <c r="E116" s="152"/>
      <c r="F116" s="152"/>
      <c r="G116" s="152"/>
      <c r="H116" s="152"/>
      <c r="I116" s="267" t="s">
        <v>214</v>
      </c>
      <c r="J116" s="267"/>
      <c r="K116" s="267"/>
      <c r="L116" s="101" t="s">
        <v>6</v>
      </c>
    </row>
    <row r="117" spans="2:12" x14ac:dyDescent="0.35">
      <c r="B117" s="153"/>
      <c r="C117" s="160" t="s">
        <v>645</v>
      </c>
      <c r="D117" s="153"/>
      <c r="E117" s="153"/>
      <c r="F117" s="153"/>
      <c r="G117" s="153"/>
      <c r="H117" s="153"/>
      <c r="I117" s="268" t="s">
        <v>215</v>
      </c>
      <c r="J117" s="268"/>
      <c r="K117" s="268"/>
      <c r="L117" s="153"/>
    </row>
    <row r="118" spans="2:12" x14ac:dyDescent="0.35">
      <c r="B118" t="s">
        <v>608</v>
      </c>
    </row>
    <row r="124" spans="2:12" s="175" customFormat="1" ht="31" x14ac:dyDescent="0.35">
      <c r="B124" s="82" t="s">
        <v>609</v>
      </c>
      <c r="C124" s="82" t="s">
        <v>610</v>
      </c>
      <c r="D124" s="83" t="s">
        <v>611</v>
      </c>
      <c r="E124" s="83" t="s">
        <v>265</v>
      </c>
      <c r="F124" s="83" t="s">
        <v>612</v>
      </c>
      <c r="G124" s="83" t="s">
        <v>264</v>
      </c>
      <c r="H124" s="82" t="s">
        <v>271</v>
      </c>
      <c r="I124" s="253" t="s">
        <v>613</v>
      </c>
      <c r="J124" s="254"/>
      <c r="K124" s="255"/>
      <c r="L124" s="83" t="s">
        <v>234</v>
      </c>
    </row>
    <row r="125" spans="2:12" x14ac:dyDescent="0.35">
      <c r="B125" s="102">
        <v>10</v>
      </c>
      <c r="C125" s="103" t="s">
        <v>657</v>
      </c>
      <c r="D125" s="104" t="s">
        <v>3</v>
      </c>
      <c r="E125" s="104"/>
      <c r="F125" s="104"/>
      <c r="G125" s="104"/>
      <c r="H125" s="105"/>
      <c r="I125" s="284" t="s">
        <v>648</v>
      </c>
      <c r="J125" s="285"/>
      <c r="K125" s="286"/>
      <c r="L125" s="102"/>
    </row>
    <row r="126" spans="2:12" x14ac:dyDescent="0.35">
      <c r="B126" s="106">
        <v>11</v>
      </c>
      <c r="C126" s="107" t="s">
        <v>658</v>
      </c>
      <c r="D126" s="108"/>
      <c r="E126" s="108"/>
      <c r="F126" s="108"/>
      <c r="G126" s="108"/>
      <c r="H126" s="109"/>
      <c r="I126" s="275" t="s">
        <v>649</v>
      </c>
      <c r="J126" s="283"/>
      <c r="K126" s="276"/>
      <c r="L126" s="110"/>
    </row>
    <row r="127" spans="2:12" x14ac:dyDescent="0.35">
      <c r="B127" s="111"/>
      <c r="C127" s="112" t="s">
        <v>659</v>
      </c>
      <c r="D127" s="113" t="s">
        <v>63</v>
      </c>
      <c r="E127" s="113">
        <v>221</v>
      </c>
      <c r="F127" s="113" t="s">
        <v>57</v>
      </c>
      <c r="G127" s="113" t="s">
        <v>58</v>
      </c>
      <c r="H127" s="112" t="s">
        <v>646</v>
      </c>
      <c r="I127" s="277" t="s">
        <v>211</v>
      </c>
      <c r="J127" s="278"/>
      <c r="K127" s="279"/>
      <c r="L127" s="110" t="s">
        <v>59</v>
      </c>
    </row>
    <row r="128" spans="2:12" x14ac:dyDescent="0.35">
      <c r="B128" s="114"/>
      <c r="C128" s="115" t="s">
        <v>660</v>
      </c>
      <c r="D128" s="116" t="s">
        <v>63</v>
      </c>
      <c r="E128" s="116">
        <v>222</v>
      </c>
      <c r="F128" s="116" t="s">
        <v>57</v>
      </c>
      <c r="G128" s="116" t="s">
        <v>58</v>
      </c>
      <c r="H128" s="115" t="s">
        <v>646</v>
      </c>
      <c r="I128" s="280" t="s">
        <v>211</v>
      </c>
      <c r="J128" s="281"/>
      <c r="K128" s="282"/>
      <c r="L128" s="110" t="s">
        <v>59</v>
      </c>
    </row>
    <row r="129" spans="2:12" x14ac:dyDescent="0.35">
      <c r="B129" s="111"/>
      <c r="C129" s="112" t="s">
        <v>661</v>
      </c>
      <c r="D129" s="113" t="s">
        <v>63</v>
      </c>
      <c r="E129" s="113">
        <v>223</v>
      </c>
      <c r="F129" s="113" t="s">
        <v>57</v>
      </c>
      <c r="G129" s="113" t="s">
        <v>58</v>
      </c>
      <c r="H129" s="112" t="s">
        <v>646</v>
      </c>
      <c r="I129" s="277" t="s">
        <v>211</v>
      </c>
      <c r="J129" s="278"/>
      <c r="K129" s="279"/>
      <c r="L129" s="110" t="s">
        <v>59</v>
      </c>
    </row>
    <row r="130" spans="2:12" x14ac:dyDescent="0.35">
      <c r="B130" s="114"/>
      <c r="C130" s="115" t="s">
        <v>662</v>
      </c>
      <c r="D130" s="116" t="s">
        <v>63</v>
      </c>
      <c r="E130" s="116">
        <v>224</v>
      </c>
      <c r="F130" s="116" t="s">
        <v>57</v>
      </c>
      <c r="G130" s="116" t="s">
        <v>58</v>
      </c>
      <c r="H130" s="115" t="s">
        <v>646</v>
      </c>
      <c r="I130" s="280" t="s">
        <v>211</v>
      </c>
      <c r="J130" s="281"/>
      <c r="K130" s="282"/>
      <c r="L130" s="110" t="s">
        <v>59</v>
      </c>
    </row>
    <row r="131" spans="2:12" x14ac:dyDescent="0.35">
      <c r="B131" s="111"/>
      <c r="C131" s="112" t="s">
        <v>663</v>
      </c>
      <c r="D131" s="113" t="s">
        <v>63</v>
      </c>
      <c r="E131" s="113">
        <v>225</v>
      </c>
      <c r="F131" s="113" t="s">
        <v>57</v>
      </c>
      <c r="G131" s="113" t="s">
        <v>58</v>
      </c>
      <c r="H131" s="112" t="s">
        <v>646</v>
      </c>
      <c r="I131" s="277" t="s">
        <v>211</v>
      </c>
      <c r="J131" s="278"/>
      <c r="K131" s="279"/>
      <c r="L131" s="110" t="s">
        <v>59</v>
      </c>
    </row>
    <row r="132" spans="2:12" x14ac:dyDescent="0.35">
      <c r="B132" s="114"/>
      <c r="C132" s="115" t="s">
        <v>664</v>
      </c>
      <c r="D132" s="116" t="s">
        <v>63</v>
      </c>
      <c r="E132" s="116">
        <v>226</v>
      </c>
      <c r="F132" s="116" t="s">
        <v>57</v>
      </c>
      <c r="G132" s="116" t="s">
        <v>58</v>
      </c>
      <c r="H132" s="115" t="s">
        <v>646</v>
      </c>
      <c r="I132" s="280" t="s">
        <v>211</v>
      </c>
      <c r="J132" s="281"/>
      <c r="K132" s="282"/>
      <c r="L132" s="110" t="s">
        <v>59</v>
      </c>
    </row>
    <row r="133" spans="2:12" x14ac:dyDescent="0.35">
      <c r="B133" s="111"/>
      <c r="C133" s="112" t="s">
        <v>665</v>
      </c>
      <c r="D133" s="113" t="s">
        <v>63</v>
      </c>
      <c r="E133" s="113">
        <v>227</v>
      </c>
      <c r="F133" s="113" t="s">
        <v>57</v>
      </c>
      <c r="G133" s="113" t="s">
        <v>58</v>
      </c>
      <c r="H133" s="112" t="s">
        <v>646</v>
      </c>
      <c r="I133" s="277" t="s">
        <v>211</v>
      </c>
      <c r="J133" s="278"/>
      <c r="K133" s="279"/>
      <c r="L133" s="110" t="s">
        <v>59</v>
      </c>
    </row>
    <row r="134" spans="2:12" ht="14.5" customHeight="1" x14ac:dyDescent="0.35">
      <c r="B134" s="114"/>
      <c r="C134" s="115" t="s">
        <v>666</v>
      </c>
      <c r="D134" s="116" t="s">
        <v>63</v>
      </c>
      <c r="E134" s="116">
        <v>228</v>
      </c>
      <c r="F134" s="116" t="s">
        <v>57</v>
      </c>
      <c r="G134" s="116" t="s">
        <v>58</v>
      </c>
      <c r="H134" s="115" t="s">
        <v>646</v>
      </c>
      <c r="I134" s="280" t="s">
        <v>211</v>
      </c>
      <c r="J134" s="281"/>
      <c r="K134" s="282"/>
      <c r="L134" s="110" t="s">
        <v>59</v>
      </c>
    </row>
    <row r="135" spans="2:12" x14ac:dyDescent="0.35">
      <c r="B135" s="111"/>
      <c r="C135" s="112" t="s">
        <v>659</v>
      </c>
      <c r="D135" s="113" t="s">
        <v>63</v>
      </c>
      <c r="E135" s="113">
        <v>221</v>
      </c>
      <c r="F135" s="113" t="s">
        <v>57</v>
      </c>
      <c r="G135" s="113" t="s">
        <v>58</v>
      </c>
      <c r="H135" s="112" t="s">
        <v>647</v>
      </c>
      <c r="I135" s="277" t="s">
        <v>211</v>
      </c>
      <c r="J135" s="278"/>
      <c r="K135" s="279"/>
      <c r="L135" s="110" t="s">
        <v>59</v>
      </c>
    </row>
    <row r="136" spans="2:12" x14ac:dyDescent="0.35">
      <c r="B136" s="114"/>
      <c r="C136" s="115" t="s">
        <v>660</v>
      </c>
      <c r="D136" s="116" t="s">
        <v>63</v>
      </c>
      <c r="E136" s="116">
        <v>222</v>
      </c>
      <c r="F136" s="116" t="s">
        <v>57</v>
      </c>
      <c r="G136" s="116" t="s">
        <v>58</v>
      </c>
      <c r="H136" s="115" t="s">
        <v>647</v>
      </c>
      <c r="I136" s="280" t="s">
        <v>211</v>
      </c>
      <c r="J136" s="281"/>
      <c r="K136" s="282"/>
      <c r="L136" s="110" t="s">
        <v>59</v>
      </c>
    </row>
    <row r="137" spans="2:12" x14ac:dyDescent="0.35">
      <c r="B137" s="111"/>
      <c r="C137" s="112" t="s">
        <v>661</v>
      </c>
      <c r="D137" s="113" t="s">
        <v>63</v>
      </c>
      <c r="E137" s="113">
        <v>223</v>
      </c>
      <c r="F137" s="113" t="s">
        <v>57</v>
      </c>
      <c r="G137" s="113" t="s">
        <v>58</v>
      </c>
      <c r="H137" s="112" t="s">
        <v>647</v>
      </c>
      <c r="I137" s="277" t="s">
        <v>211</v>
      </c>
      <c r="J137" s="278"/>
      <c r="K137" s="279"/>
      <c r="L137" s="110" t="s">
        <v>59</v>
      </c>
    </row>
    <row r="138" spans="2:12" x14ac:dyDescent="0.35">
      <c r="B138" s="114"/>
      <c r="C138" s="115" t="s">
        <v>662</v>
      </c>
      <c r="D138" s="116" t="s">
        <v>63</v>
      </c>
      <c r="E138" s="116">
        <v>224</v>
      </c>
      <c r="F138" s="116" t="s">
        <v>57</v>
      </c>
      <c r="G138" s="116" t="s">
        <v>58</v>
      </c>
      <c r="H138" s="115" t="s">
        <v>647</v>
      </c>
      <c r="I138" s="280" t="s">
        <v>211</v>
      </c>
      <c r="J138" s="281"/>
      <c r="K138" s="282"/>
      <c r="L138" s="110" t="s">
        <v>59</v>
      </c>
    </row>
    <row r="139" spans="2:12" x14ac:dyDescent="0.35">
      <c r="B139" s="111"/>
      <c r="C139" s="112" t="s">
        <v>663</v>
      </c>
      <c r="D139" s="113" t="s">
        <v>63</v>
      </c>
      <c r="E139" s="113">
        <v>225</v>
      </c>
      <c r="F139" s="113" t="s">
        <v>57</v>
      </c>
      <c r="G139" s="113" t="s">
        <v>58</v>
      </c>
      <c r="H139" s="112" t="s">
        <v>647</v>
      </c>
      <c r="I139" s="277" t="s">
        <v>211</v>
      </c>
      <c r="J139" s="278"/>
      <c r="K139" s="279"/>
      <c r="L139" s="110" t="s">
        <v>59</v>
      </c>
    </row>
    <row r="140" spans="2:12" x14ac:dyDescent="0.35">
      <c r="B140" s="114"/>
      <c r="C140" s="115" t="s">
        <v>664</v>
      </c>
      <c r="D140" s="116" t="s">
        <v>63</v>
      </c>
      <c r="E140" s="116">
        <v>226</v>
      </c>
      <c r="F140" s="116" t="s">
        <v>57</v>
      </c>
      <c r="G140" s="116" t="s">
        <v>58</v>
      </c>
      <c r="H140" s="115" t="s">
        <v>647</v>
      </c>
      <c r="I140" s="280" t="s">
        <v>211</v>
      </c>
      <c r="J140" s="281"/>
      <c r="K140" s="282"/>
      <c r="L140" s="110" t="s">
        <v>59</v>
      </c>
    </row>
    <row r="141" spans="2:12" x14ac:dyDescent="0.35">
      <c r="B141" s="111"/>
      <c r="C141" s="112" t="s">
        <v>665</v>
      </c>
      <c r="D141" s="113" t="s">
        <v>63</v>
      </c>
      <c r="E141" s="113">
        <v>227</v>
      </c>
      <c r="F141" s="113" t="s">
        <v>57</v>
      </c>
      <c r="G141" s="113" t="s">
        <v>58</v>
      </c>
      <c r="H141" s="112" t="s">
        <v>647</v>
      </c>
      <c r="I141" s="277" t="s">
        <v>211</v>
      </c>
      <c r="J141" s="278"/>
      <c r="K141" s="279"/>
      <c r="L141" s="110" t="s">
        <v>59</v>
      </c>
    </row>
    <row r="142" spans="2:12" x14ac:dyDescent="0.35">
      <c r="B142" s="114"/>
      <c r="C142" s="115" t="s">
        <v>666</v>
      </c>
      <c r="D142" s="116" t="s">
        <v>63</v>
      </c>
      <c r="E142" s="116">
        <v>228</v>
      </c>
      <c r="F142" s="116" t="s">
        <v>57</v>
      </c>
      <c r="G142" s="116" t="s">
        <v>58</v>
      </c>
      <c r="H142" s="115" t="s">
        <v>647</v>
      </c>
      <c r="I142" s="280" t="s">
        <v>211</v>
      </c>
      <c r="J142" s="281"/>
      <c r="K142" s="282"/>
      <c r="L142" s="110" t="s">
        <v>59</v>
      </c>
    </row>
    <row r="143" spans="2:12" x14ac:dyDescent="0.35">
      <c r="B143" s="106">
        <v>12</v>
      </c>
      <c r="C143" s="107" t="s">
        <v>667</v>
      </c>
      <c r="D143" s="108" t="s">
        <v>65</v>
      </c>
      <c r="E143" s="108">
        <v>33</v>
      </c>
      <c r="F143" s="108" t="s">
        <v>57</v>
      </c>
      <c r="G143" s="108" t="s">
        <v>58</v>
      </c>
      <c r="H143" s="107" t="s">
        <v>615</v>
      </c>
      <c r="I143" s="272" t="s">
        <v>651</v>
      </c>
      <c r="J143" s="273"/>
      <c r="K143" s="274"/>
      <c r="L143" s="117" t="s">
        <v>59</v>
      </c>
    </row>
    <row r="144" spans="2:12" x14ac:dyDescent="0.35">
      <c r="B144" s="106">
        <v>13</v>
      </c>
      <c r="C144" s="118" t="s">
        <v>668</v>
      </c>
      <c r="D144" s="108"/>
      <c r="E144" s="108"/>
      <c r="F144" s="108"/>
      <c r="G144" s="108"/>
      <c r="H144" s="107"/>
      <c r="I144" s="275" t="s">
        <v>652</v>
      </c>
      <c r="J144" s="276"/>
      <c r="K144" s="119" t="s">
        <v>649</v>
      </c>
      <c r="L144" s="110"/>
    </row>
    <row r="145" spans="2:12" x14ac:dyDescent="0.35">
      <c r="B145" s="111"/>
      <c r="C145" s="112" t="s">
        <v>629</v>
      </c>
      <c r="D145" s="113" t="s">
        <v>65</v>
      </c>
      <c r="E145" s="113">
        <v>511</v>
      </c>
      <c r="F145" s="113" t="s">
        <v>57</v>
      </c>
      <c r="G145" s="113" t="s">
        <v>58</v>
      </c>
      <c r="H145" s="112" t="s">
        <v>615</v>
      </c>
      <c r="I145" s="277" t="s">
        <v>211</v>
      </c>
      <c r="J145" s="279"/>
      <c r="K145" s="120"/>
      <c r="L145" s="121" t="s">
        <v>59</v>
      </c>
    </row>
    <row r="146" spans="2:12" x14ac:dyDescent="0.35">
      <c r="B146" s="122"/>
      <c r="C146" s="123" t="s">
        <v>630</v>
      </c>
      <c r="D146" s="124" t="s">
        <v>65</v>
      </c>
      <c r="E146" s="124">
        <v>512</v>
      </c>
      <c r="F146" s="124" t="s">
        <v>57</v>
      </c>
      <c r="G146" s="124" t="s">
        <v>58</v>
      </c>
      <c r="H146" s="123" t="s">
        <v>615</v>
      </c>
      <c r="I146" s="293" t="s">
        <v>211</v>
      </c>
      <c r="J146" s="294"/>
      <c r="K146" s="125"/>
      <c r="L146" s="110" t="s">
        <v>59</v>
      </c>
    </row>
    <row r="147" spans="2:12" x14ac:dyDescent="0.35">
      <c r="B147" s="111"/>
      <c r="C147" s="112" t="s">
        <v>631</v>
      </c>
      <c r="D147" s="113" t="s">
        <v>65</v>
      </c>
      <c r="E147" s="113">
        <v>513</v>
      </c>
      <c r="F147" s="113" t="s">
        <v>57</v>
      </c>
      <c r="G147" s="113" t="s">
        <v>58</v>
      </c>
      <c r="H147" s="112" t="s">
        <v>615</v>
      </c>
      <c r="I147" s="277" t="s">
        <v>211</v>
      </c>
      <c r="J147" s="279"/>
      <c r="K147" s="126"/>
      <c r="L147" s="110" t="s">
        <v>59</v>
      </c>
    </row>
    <row r="148" spans="2:12" x14ac:dyDescent="0.35">
      <c r="B148" s="127"/>
      <c r="C148" s="123" t="s">
        <v>631</v>
      </c>
      <c r="D148" s="124" t="s">
        <v>64</v>
      </c>
      <c r="E148" s="124">
        <v>811</v>
      </c>
      <c r="F148" s="124" t="s">
        <v>57</v>
      </c>
      <c r="G148" s="124" t="s">
        <v>58</v>
      </c>
      <c r="H148" s="123" t="s">
        <v>615</v>
      </c>
      <c r="I148" s="128"/>
      <c r="J148" s="129"/>
      <c r="K148" s="130" t="s">
        <v>211</v>
      </c>
      <c r="L148" s="117" t="s">
        <v>59</v>
      </c>
    </row>
    <row r="149" spans="2:12" ht="16" customHeight="1" x14ac:dyDescent="0.35">
      <c r="B149" s="131"/>
      <c r="C149" s="132" t="s">
        <v>669</v>
      </c>
      <c r="D149" s="133" t="s">
        <v>64</v>
      </c>
      <c r="E149" s="133">
        <v>812</v>
      </c>
      <c r="F149" s="133" t="s">
        <v>57</v>
      </c>
      <c r="G149" s="133" t="s">
        <v>58</v>
      </c>
      <c r="H149" s="132" t="s">
        <v>615</v>
      </c>
      <c r="I149" s="134"/>
      <c r="J149" s="135"/>
      <c r="K149" s="136" t="s">
        <v>211</v>
      </c>
      <c r="L149" s="117" t="s">
        <v>59</v>
      </c>
    </row>
    <row r="150" spans="2:12" x14ac:dyDescent="0.35">
      <c r="B150" s="127"/>
      <c r="C150" s="123" t="s">
        <v>670</v>
      </c>
      <c r="D150" s="124" t="s">
        <v>64</v>
      </c>
      <c r="E150" s="124">
        <v>813</v>
      </c>
      <c r="F150" s="124" t="s">
        <v>57</v>
      </c>
      <c r="G150" s="124" t="s">
        <v>58</v>
      </c>
      <c r="H150" s="123" t="s">
        <v>615</v>
      </c>
      <c r="I150" s="128"/>
      <c r="J150" s="129"/>
      <c r="K150" s="130" t="s">
        <v>211</v>
      </c>
      <c r="L150" s="117" t="s">
        <v>59</v>
      </c>
    </row>
    <row r="151" spans="2:12" x14ac:dyDescent="0.35">
      <c r="B151" s="131"/>
      <c r="C151" s="132" t="s">
        <v>671</v>
      </c>
      <c r="D151" s="133" t="s">
        <v>64</v>
      </c>
      <c r="E151" s="133">
        <v>814</v>
      </c>
      <c r="F151" s="133" t="s">
        <v>57</v>
      </c>
      <c r="G151" s="133" t="s">
        <v>58</v>
      </c>
      <c r="H151" s="132" t="s">
        <v>615</v>
      </c>
      <c r="I151" s="134"/>
      <c r="J151" s="135"/>
      <c r="K151" s="136" t="s">
        <v>211</v>
      </c>
      <c r="L151" s="117" t="s">
        <v>59</v>
      </c>
    </row>
    <row r="152" spans="2:12" x14ac:dyDescent="0.35">
      <c r="B152" s="127"/>
      <c r="C152" s="123" t="s">
        <v>672</v>
      </c>
      <c r="D152" s="124" t="s">
        <v>64</v>
      </c>
      <c r="E152" s="124">
        <v>815</v>
      </c>
      <c r="F152" s="124" t="s">
        <v>57</v>
      </c>
      <c r="G152" s="124" t="s">
        <v>58</v>
      </c>
      <c r="H152" s="123" t="s">
        <v>615</v>
      </c>
      <c r="I152" s="128"/>
      <c r="J152" s="129"/>
      <c r="K152" s="130" t="s">
        <v>211</v>
      </c>
      <c r="L152" s="117" t="s">
        <v>59</v>
      </c>
    </row>
    <row r="153" spans="2:12" ht="52.5" customHeight="1" x14ac:dyDescent="0.35">
      <c r="B153" s="106">
        <v>14</v>
      </c>
      <c r="C153" s="118" t="s">
        <v>673</v>
      </c>
      <c r="D153" s="108"/>
      <c r="E153" s="108"/>
      <c r="F153" s="108"/>
      <c r="G153" s="108"/>
      <c r="H153" s="107"/>
      <c r="I153" s="137" t="s">
        <v>649</v>
      </c>
      <c r="J153" s="138" t="s">
        <v>654</v>
      </c>
      <c r="K153" s="138" t="s">
        <v>656</v>
      </c>
      <c r="L153" s="110"/>
    </row>
    <row r="154" spans="2:12" x14ac:dyDescent="0.35">
      <c r="B154" s="111"/>
      <c r="C154" s="112" t="s">
        <v>637</v>
      </c>
      <c r="D154" s="113" t="s">
        <v>64</v>
      </c>
      <c r="E154" s="113">
        <v>711</v>
      </c>
      <c r="F154" s="113" t="s">
        <v>57</v>
      </c>
      <c r="G154" s="113" t="s">
        <v>58</v>
      </c>
      <c r="H154" s="112" t="s">
        <v>615</v>
      </c>
      <c r="I154" s="111" t="s">
        <v>211</v>
      </c>
      <c r="J154" s="111"/>
      <c r="K154" s="139"/>
      <c r="L154" s="121" t="s">
        <v>59</v>
      </c>
    </row>
    <row r="155" spans="2:12" x14ac:dyDescent="0.35">
      <c r="B155" s="123"/>
      <c r="C155" s="123" t="s">
        <v>674</v>
      </c>
      <c r="D155" s="124" t="s">
        <v>64</v>
      </c>
      <c r="E155" s="124">
        <v>712</v>
      </c>
      <c r="F155" s="124" t="s">
        <v>57</v>
      </c>
      <c r="G155" s="124" t="s">
        <v>58</v>
      </c>
      <c r="H155" s="123" t="s">
        <v>615</v>
      </c>
      <c r="I155" s="122" t="s">
        <v>211</v>
      </c>
      <c r="J155" s="123"/>
      <c r="K155" s="123"/>
      <c r="L155" s="110" t="s">
        <v>59</v>
      </c>
    </row>
    <row r="156" spans="2:12" x14ac:dyDescent="0.35">
      <c r="B156" s="112"/>
      <c r="C156" s="112" t="s">
        <v>675</v>
      </c>
      <c r="D156" s="113" t="s">
        <v>64</v>
      </c>
      <c r="E156" s="113">
        <v>713</v>
      </c>
      <c r="F156" s="113" t="s">
        <v>57</v>
      </c>
      <c r="G156" s="113" t="s">
        <v>58</v>
      </c>
      <c r="H156" s="112" t="s">
        <v>615</v>
      </c>
      <c r="I156" s="111" t="s">
        <v>211</v>
      </c>
      <c r="J156" s="111"/>
      <c r="K156" s="112"/>
      <c r="L156" s="110" t="s">
        <v>59</v>
      </c>
    </row>
    <row r="157" spans="2:12" x14ac:dyDescent="0.35">
      <c r="B157" s="123"/>
      <c r="C157" s="123" t="s">
        <v>640</v>
      </c>
      <c r="D157" s="124" t="s">
        <v>64</v>
      </c>
      <c r="E157" s="124">
        <v>714</v>
      </c>
      <c r="F157" s="124" t="s">
        <v>57</v>
      </c>
      <c r="G157" s="124" t="s">
        <v>58</v>
      </c>
      <c r="H157" s="123" t="s">
        <v>615</v>
      </c>
      <c r="I157" s="122" t="s">
        <v>211</v>
      </c>
      <c r="J157" s="123"/>
      <c r="K157" s="123"/>
      <c r="L157" s="110" t="s">
        <v>59</v>
      </c>
    </row>
    <row r="158" spans="2:12" x14ac:dyDescent="0.35">
      <c r="B158" s="112"/>
      <c r="C158" s="112" t="s">
        <v>641</v>
      </c>
      <c r="D158" s="113" t="s">
        <v>64</v>
      </c>
      <c r="E158" s="113">
        <v>719</v>
      </c>
      <c r="F158" s="113" t="s">
        <v>57</v>
      </c>
      <c r="G158" s="113" t="s">
        <v>58</v>
      </c>
      <c r="H158" s="112" t="s">
        <v>615</v>
      </c>
      <c r="I158" s="111" t="s">
        <v>211</v>
      </c>
      <c r="J158" s="112"/>
      <c r="K158" s="112"/>
      <c r="L158" s="110" t="s">
        <v>59</v>
      </c>
    </row>
    <row r="159" spans="2:12" x14ac:dyDescent="0.35">
      <c r="B159" s="122"/>
      <c r="C159" s="123" t="s">
        <v>659</v>
      </c>
      <c r="D159" s="124" t="s">
        <v>63</v>
      </c>
      <c r="E159" s="124">
        <v>221</v>
      </c>
      <c r="F159" s="124" t="s">
        <v>57</v>
      </c>
      <c r="G159" s="124" t="s">
        <v>58</v>
      </c>
      <c r="H159" s="123" t="s">
        <v>615</v>
      </c>
      <c r="I159" s="122"/>
      <c r="J159" s="122"/>
      <c r="K159" s="122" t="s">
        <v>211</v>
      </c>
      <c r="L159" s="110" t="s">
        <v>59</v>
      </c>
    </row>
    <row r="160" spans="2:12" x14ac:dyDescent="0.35">
      <c r="B160" s="111"/>
      <c r="C160" s="112" t="s">
        <v>660</v>
      </c>
      <c r="D160" s="113" t="s">
        <v>63</v>
      </c>
      <c r="E160" s="113">
        <v>222</v>
      </c>
      <c r="F160" s="113" t="s">
        <v>57</v>
      </c>
      <c r="G160" s="113" t="s">
        <v>58</v>
      </c>
      <c r="H160" s="112" t="s">
        <v>615</v>
      </c>
      <c r="I160" s="111"/>
      <c r="J160" s="111"/>
      <c r="K160" s="111" t="s">
        <v>211</v>
      </c>
      <c r="L160" s="110" t="s">
        <v>59</v>
      </c>
    </row>
    <row r="161" spans="2:12" x14ac:dyDescent="0.35">
      <c r="B161" s="122"/>
      <c r="C161" s="123" t="s">
        <v>661</v>
      </c>
      <c r="D161" s="124" t="s">
        <v>63</v>
      </c>
      <c r="E161" s="124">
        <v>223</v>
      </c>
      <c r="F161" s="124" t="s">
        <v>57</v>
      </c>
      <c r="G161" s="124" t="s">
        <v>58</v>
      </c>
      <c r="H161" s="123" t="s">
        <v>615</v>
      </c>
      <c r="I161" s="122"/>
      <c r="J161" s="122"/>
      <c r="K161" s="122" t="s">
        <v>211</v>
      </c>
      <c r="L161" s="110" t="s">
        <v>59</v>
      </c>
    </row>
    <row r="162" spans="2:12" x14ac:dyDescent="0.35">
      <c r="B162" s="111"/>
      <c r="C162" s="112" t="s">
        <v>662</v>
      </c>
      <c r="D162" s="113" t="s">
        <v>63</v>
      </c>
      <c r="E162" s="113">
        <v>224</v>
      </c>
      <c r="F162" s="113" t="s">
        <v>57</v>
      </c>
      <c r="G162" s="113" t="s">
        <v>58</v>
      </c>
      <c r="H162" s="112" t="s">
        <v>615</v>
      </c>
      <c r="I162" s="111"/>
      <c r="J162" s="111"/>
      <c r="K162" s="111" t="s">
        <v>211</v>
      </c>
      <c r="L162" s="110" t="s">
        <v>59</v>
      </c>
    </row>
    <row r="163" spans="2:12" x14ac:dyDescent="0.35">
      <c r="B163" s="122"/>
      <c r="C163" s="123" t="s">
        <v>663</v>
      </c>
      <c r="D163" s="124" t="s">
        <v>63</v>
      </c>
      <c r="E163" s="124">
        <v>225</v>
      </c>
      <c r="F163" s="124" t="s">
        <v>57</v>
      </c>
      <c r="G163" s="124" t="s">
        <v>58</v>
      </c>
      <c r="H163" s="123" t="s">
        <v>615</v>
      </c>
      <c r="I163" s="122"/>
      <c r="J163" s="122"/>
      <c r="K163" s="122" t="s">
        <v>211</v>
      </c>
      <c r="L163" s="110" t="s">
        <v>59</v>
      </c>
    </row>
    <row r="164" spans="2:12" x14ac:dyDescent="0.35">
      <c r="B164" s="111"/>
      <c r="C164" s="112" t="s">
        <v>664</v>
      </c>
      <c r="D164" s="113" t="s">
        <v>63</v>
      </c>
      <c r="E164" s="113">
        <v>226</v>
      </c>
      <c r="F164" s="113" t="s">
        <v>57</v>
      </c>
      <c r="G164" s="113" t="s">
        <v>58</v>
      </c>
      <c r="H164" s="112" t="s">
        <v>615</v>
      </c>
      <c r="I164" s="111"/>
      <c r="J164" s="111"/>
      <c r="K164" s="111" t="s">
        <v>211</v>
      </c>
      <c r="L164" s="110" t="s">
        <v>59</v>
      </c>
    </row>
    <row r="165" spans="2:12" x14ac:dyDescent="0.35">
      <c r="B165" s="122"/>
      <c r="C165" s="123" t="s">
        <v>665</v>
      </c>
      <c r="D165" s="124" t="s">
        <v>63</v>
      </c>
      <c r="E165" s="124">
        <v>227</v>
      </c>
      <c r="F165" s="124" t="s">
        <v>57</v>
      </c>
      <c r="G165" s="124" t="s">
        <v>58</v>
      </c>
      <c r="H165" s="123" t="s">
        <v>615</v>
      </c>
      <c r="I165" s="122"/>
      <c r="J165" s="122"/>
      <c r="K165" s="122" t="s">
        <v>211</v>
      </c>
      <c r="L165" s="110" t="s">
        <v>59</v>
      </c>
    </row>
    <row r="166" spans="2:12" x14ac:dyDescent="0.35">
      <c r="B166" s="111"/>
      <c r="C166" s="112" t="s">
        <v>666</v>
      </c>
      <c r="D166" s="113" t="s">
        <v>63</v>
      </c>
      <c r="E166" s="113">
        <v>228</v>
      </c>
      <c r="F166" s="113" t="s">
        <v>57</v>
      </c>
      <c r="G166" s="113" t="s">
        <v>58</v>
      </c>
      <c r="H166" s="112" t="s">
        <v>615</v>
      </c>
      <c r="I166" s="111"/>
      <c r="J166" s="111"/>
      <c r="K166" s="111" t="s">
        <v>211</v>
      </c>
      <c r="L166" s="110" t="s">
        <v>59</v>
      </c>
    </row>
    <row r="167" spans="2:12" x14ac:dyDescent="0.35">
      <c r="B167" s="122"/>
      <c r="C167" s="123" t="s">
        <v>627</v>
      </c>
      <c r="D167" s="124" t="s">
        <v>65</v>
      </c>
      <c r="E167" s="124">
        <v>33</v>
      </c>
      <c r="F167" s="124" t="s">
        <v>57</v>
      </c>
      <c r="G167" s="124" t="s">
        <v>58</v>
      </c>
      <c r="H167" s="123" t="s">
        <v>615</v>
      </c>
      <c r="I167" s="122"/>
      <c r="J167" s="122" t="s">
        <v>211</v>
      </c>
      <c r="K167" s="122"/>
      <c r="L167" s="110" t="s">
        <v>59</v>
      </c>
    </row>
    <row r="168" spans="2:12" x14ac:dyDescent="0.35">
      <c r="B168" s="106">
        <v>15</v>
      </c>
      <c r="C168" s="107" t="s">
        <v>642</v>
      </c>
      <c r="D168" s="108"/>
      <c r="E168" s="108"/>
      <c r="F168" s="108"/>
      <c r="G168" s="108"/>
      <c r="H168" s="107"/>
      <c r="I168" s="272" t="s">
        <v>649</v>
      </c>
      <c r="J168" s="273"/>
      <c r="K168" s="274"/>
      <c r="L168" s="110"/>
    </row>
    <row r="169" spans="2:12" ht="14.5" customHeight="1" x14ac:dyDescent="0.35">
      <c r="B169" s="111"/>
      <c r="C169" s="112" t="s">
        <v>643</v>
      </c>
      <c r="D169" s="113" t="s">
        <v>64</v>
      </c>
      <c r="E169" s="113">
        <v>341</v>
      </c>
      <c r="F169" s="113" t="s">
        <v>57</v>
      </c>
      <c r="G169" s="113" t="s">
        <v>58</v>
      </c>
      <c r="H169" s="112" t="s">
        <v>615</v>
      </c>
      <c r="I169" s="287" t="s">
        <v>211</v>
      </c>
      <c r="J169" s="288"/>
      <c r="K169" s="289"/>
      <c r="L169" s="110" t="s">
        <v>59</v>
      </c>
    </row>
    <row r="170" spans="2:12" x14ac:dyDescent="0.35">
      <c r="B170" s="122"/>
      <c r="C170" s="123" t="s">
        <v>644</v>
      </c>
      <c r="D170" s="124" t="s">
        <v>64</v>
      </c>
      <c r="E170" s="124">
        <v>342</v>
      </c>
      <c r="F170" s="124" t="s">
        <v>57</v>
      </c>
      <c r="G170" s="124" t="s">
        <v>58</v>
      </c>
      <c r="H170" s="123" t="s">
        <v>615</v>
      </c>
      <c r="I170" s="290" t="s">
        <v>211</v>
      </c>
      <c r="J170" s="291"/>
      <c r="K170" s="292"/>
      <c r="L170" s="110" t="s">
        <v>59</v>
      </c>
    </row>
    <row r="171" spans="2:12" x14ac:dyDescent="0.35">
      <c r="B171" s="140"/>
      <c r="C171" s="141" t="s">
        <v>216</v>
      </c>
      <c r="D171" s="142" t="s">
        <v>64</v>
      </c>
      <c r="E171" s="142">
        <v>343</v>
      </c>
      <c r="F171" s="142" t="s">
        <v>57</v>
      </c>
      <c r="G171" s="142" t="s">
        <v>58</v>
      </c>
      <c r="H171" s="141" t="s">
        <v>615</v>
      </c>
      <c r="I171" s="287" t="s">
        <v>211</v>
      </c>
      <c r="J171" s="288"/>
      <c r="K171" s="289"/>
      <c r="L171" s="117" t="s">
        <v>59</v>
      </c>
    </row>
    <row r="172" spans="2:12" x14ac:dyDescent="0.35">
      <c r="B172" s="122"/>
      <c r="C172" s="123" t="s">
        <v>213</v>
      </c>
      <c r="D172" s="124" t="s">
        <v>64</v>
      </c>
      <c r="E172" s="124">
        <v>349</v>
      </c>
      <c r="F172" s="124" t="s">
        <v>57</v>
      </c>
      <c r="G172" s="124" t="s">
        <v>58</v>
      </c>
      <c r="H172" s="123" t="s">
        <v>615</v>
      </c>
      <c r="I172" s="290" t="s">
        <v>211</v>
      </c>
      <c r="J172" s="291"/>
      <c r="K172" s="292"/>
      <c r="L172" s="117" t="s">
        <v>59</v>
      </c>
    </row>
    <row r="173" spans="2:12" x14ac:dyDescent="0.35">
      <c r="B173" s="102">
        <v>16</v>
      </c>
      <c r="C173" s="143" t="s">
        <v>657</v>
      </c>
      <c r="D173" s="144"/>
      <c r="E173" s="144"/>
      <c r="F173" s="144"/>
      <c r="G173" s="144"/>
      <c r="H173" s="145"/>
      <c r="I173" s="270" t="s">
        <v>217</v>
      </c>
      <c r="J173" s="270"/>
      <c r="K173" s="270"/>
      <c r="L173" s="146" t="s">
        <v>6</v>
      </c>
    </row>
    <row r="174" spans="2:12" x14ac:dyDescent="0.35">
      <c r="B174" s="147"/>
      <c r="C174" s="148" t="s">
        <v>645</v>
      </c>
      <c r="D174" s="149"/>
      <c r="E174" s="149"/>
      <c r="F174" s="149"/>
      <c r="G174" s="149"/>
      <c r="H174" s="150"/>
      <c r="I174" s="271" t="s">
        <v>218</v>
      </c>
      <c r="J174" s="271"/>
      <c r="K174" s="271"/>
      <c r="L174" s="151"/>
    </row>
  </sheetData>
  <mergeCells count="71">
    <mergeCell ref="I171:K171"/>
    <mergeCell ref="I172:K172"/>
    <mergeCell ref="I168:K168"/>
    <mergeCell ref="I145:J145"/>
    <mergeCell ref="I146:J146"/>
    <mergeCell ref="I147:J147"/>
    <mergeCell ref="I169:K169"/>
    <mergeCell ref="I170:K170"/>
    <mergeCell ref="I124:K124"/>
    <mergeCell ref="I127:K127"/>
    <mergeCell ref="I128:K128"/>
    <mergeCell ref="I129:K129"/>
    <mergeCell ref="I130:K130"/>
    <mergeCell ref="I126:K126"/>
    <mergeCell ref="I125:K125"/>
    <mergeCell ref="I173:K173"/>
    <mergeCell ref="I174:K174"/>
    <mergeCell ref="I143:K143"/>
    <mergeCell ref="I144:J144"/>
    <mergeCell ref="I131:K131"/>
    <mergeCell ref="I132:K132"/>
    <mergeCell ref="I133:K133"/>
    <mergeCell ref="I134:K134"/>
    <mergeCell ref="I135:K135"/>
    <mergeCell ref="I136:K136"/>
    <mergeCell ref="I137:K137"/>
    <mergeCell ref="I138:K138"/>
    <mergeCell ref="I139:K139"/>
    <mergeCell ref="I140:K140"/>
    <mergeCell ref="I141:K141"/>
    <mergeCell ref="I142:K142"/>
    <mergeCell ref="I114:K114"/>
    <mergeCell ref="I115:K115"/>
    <mergeCell ref="I116:K116"/>
    <mergeCell ref="I117:K117"/>
    <mergeCell ref="I91:K91"/>
    <mergeCell ref="I92:K92"/>
    <mergeCell ref="I93:K93"/>
    <mergeCell ref="I111:K111"/>
    <mergeCell ref="I112:K112"/>
    <mergeCell ref="I113:K113"/>
    <mergeCell ref="I90:K90"/>
    <mergeCell ref="I79:K79"/>
    <mergeCell ref="I80:K80"/>
    <mergeCell ref="I81:K81"/>
    <mergeCell ref="I82:K82"/>
    <mergeCell ref="I83:K83"/>
    <mergeCell ref="I84:K84"/>
    <mergeCell ref="I85:K85"/>
    <mergeCell ref="I86:K86"/>
    <mergeCell ref="I87:K87"/>
    <mergeCell ref="I88:K88"/>
    <mergeCell ref="I89:K89"/>
    <mergeCell ref="I78:K78"/>
    <mergeCell ref="I67:K67"/>
    <mergeCell ref="I68:K68"/>
    <mergeCell ref="I69:K69"/>
    <mergeCell ref="I70:K70"/>
    <mergeCell ref="I71:K71"/>
    <mergeCell ref="I72:K72"/>
    <mergeCell ref="I73:K73"/>
    <mergeCell ref="I74:K74"/>
    <mergeCell ref="I75:K75"/>
    <mergeCell ref="I76:K76"/>
    <mergeCell ref="I77:K77"/>
    <mergeCell ref="I66:K66"/>
    <mergeCell ref="I61:K61"/>
    <mergeCell ref="I62:K62"/>
    <mergeCell ref="I63:K63"/>
    <mergeCell ref="I64:K64"/>
    <mergeCell ref="I65:K65"/>
  </mergeCells>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mso-contentType ?>
<SharedContentType xmlns="Microsoft.SharePoint.Taxonomy.ContentTypeSync" SourceId="30d126b2-fd09-4686-ac2d-ba29881ff9df" ContentTypeId="0x01010048A48038F6F00E42902EC62EFFC5106101"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gd8b56b432df437cb5b0d2ef9fd59038 xmlns="6acf3a52-5fc7-44aa-b5a3-d8fcafa65ae9">
      <Terms xmlns="http://schemas.microsoft.com/office/infopath/2007/PartnerControls">
        <TermInfo xmlns="http://schemas.microsoft.com/office/infopath/2007/PartnerControls">
          <TermName xmlns="http://schemas.microsoft.com/office/infopath/2007/PartnerControls">Luonnos</TermName>
          <TermId xmlns="http://schemas.microsoft.com/office/infopath/2007/PartnerControls">eb8c226b-c5bb-4ca1-823d-868db9a2d96d</TermId>
        </TermInfo>
      </Terms>
    </gd8b56b432df437cb5b0d2ef9fd59038>
    <_dlc_DocId xmlns="6acf3a52-5fc7-44aa-b5a3-d8fcafa65ae9">K27CZVATK472-443874037-2294</_dlc_DocId>
    <TaxCatchAll xmlns="c4498ab8-87d8-47b3-9041-c69352928396">
      <Value>8</Value>
      <Value>82</Value>
      <Value>80</Value>
      <Value>15</Value>
      <Value>3</Value>
    </TaxCatchAll>
    <_dlc_DocIdUrl xmlns="6acf3a52-5fc7-44aa-b5a3-d8fcafa65ae9">
      <Url>https://nova.bofnet.fi/sites/tikru/_layouts/15/DocIdRedir.aspx?ID=K27CZVATK472-443874037-2294</Url>
      <Description>K27CZVATK472-443874037-2294</Description>
    </_dlc_DocIdUrl>
    <BOFMeetingDate xmlns="6acf3a52-5fc7-44aa-b5a3-d8fcafa65ae9" xsi:nil="true"/>
    <o96e69e5e0314f8992b96c5b8538545d xmlns="6acf3a52-5fc7-44aa-b5a3-d8fcafa65ae9">
      <Terms xmlns="http://schemas.microsoft.com/office/infopath/2007/PartnerControls">
        <TermInfo xmlns="http://schemas.microsoft.com/office/infopath/2007/PartnerControls">
          <TermName xmlns="http://schemas.microsoft.com/office/infopath/2007/PartnerControls">Sisäinen</TermName>
          <TermId xmlns="http://schemas.microsoft.com/office/infopath/2007/PartnerControls">293e8b28-ed08-46c5-a1b1-61cd21e5b2a2</TermId>
        </TermInfo>
      </Terms>
    </o96e69e5e0314f8992b96c5b8538545d>
    <BOFBusinessID xmlns="6acf3a52-5fc7-44aa-b5a3-d8fcafa65ae9">0202248-1​</BOFBusinessID>
    <BOFRetentionPeriod xmlns="6acf3a52-5fc7-44aa-b5a3-d8fcafa65ae9">10</BOFRetentionPeriod>
    <o1fbbbeebb644891a6771ec98b7c634d xmlns="6acf3a52-5fc7-44aa-b5a3-d8fcafa65ae9">
      <Terms xmlns="http://schemas.microsoft.com/office/infopath/2007/PartnerControls"/>
    </o1fbbbeebb644891a6771ec98b7c634d>
    <h029effa7c554f3c86de4aef50730367 xmlns="6acf3a52-5fc7-44aa-b5a3-d8fcafa65ae9">
      <Terms xmlns="http://schemas.microsoft.com/office/infopath/2007/PartnerControls"/>
    </h029effa7c554f3c86de4aef50730367>
    <BOFIdentifier xmlns="6acf3a52-5fc7-44aa-b5a3-d8fcafa65ae9" xsi:nil="true"/>
    <BOFMeeting xmlns="6acf3a52-5fc7-44aa-b5a3-d8fcafa65ae9" xsi:nil="true"/>
    <BOFEKPJDocument xmlns="6acf3a52-5fc7-44aa-b5a3-d8fcafa65ae9">false</BOFEKPJDocument>
    <BOFSiteURL xmlns="6acf3a52-5fc7-44aa-b5a3-d8fcafa65ae9">https://nova.bofnet.fi/sites/tikru/Projektidokumentaatio/Raportoijille/Ohjeet/Tekniset ohjeet/RATI/Validointisäännöt/RATI_tietuemuoto_en_v1.0.xlsx</BOFSiteURL>
    <l8dd6da34d7b440d9390ef60a6148415 xmlns="6acf3a52-5fc7-44aa-b5a3-d8fcafa65ae9">
      <Terms xmlns="http://schemas.microsoft.com/office/infopath/2007/PartnerControls">
        <TermInfo xmlns="http://schemas.microsoft.com/office/infopath/2007/PartnerControls">
          <TermName xmlns="http://schemas.microsoft.com/office/infopath/2007/PartnerControls">SP/FIVA-LUOTTAMUKSELLINEN</TermName>
          <TermId xmlns="http://schemas.microsoft.com/office/infopath/2007/PartnerControls">3f75dc8f-8310-4ab3-9787-1fe61e7d7ab0</TermId>
        </TermInfo>
      </Terms>
    </l8dd6da34d7b440d9390ef60a6148415>
    <BOFOriginator xmlns="6acf3a52-5fc7-44aa-b5a3-d8fcafa65ae9" xsi:nil="true"/>
    <BOFDate xmlns="6acf3a52-5fc7-44aa-b5a3-d8fcafa65ae9">2024-02-12T10:02:51+00:00</BOFDate>
    <BOFDescription xmlns="6acf3a52-5fc7-44aa-b5a3-d8fcafa65ae9" xsi:nil="true"/>
    <BOFOrganization xmlns="6acf3a52-5fc7-44aa-b5a3-d8fcafa65ae9" xsi:nil="true"/>
    <BOFYear xmlns="6acf3a52-5fc7-44aa-b5a3-d8fcafa65ae9" xsi:nil="true"/>
    <BOFVersionNumber xmlns="6acf3a52-5fc7-44aa-b5a3-d8fcafa65ae9" xsi:nil="true"/>
    <BOFDistribution xmlns="6acf3a52-5fc7-44aa-b5a3-d8fcafa65ae9" xsi:nil="true"/>
    <BOFTopic xmlns="6acf3a52-5fc7-44aa-b5a3-d8fcafa65ae9" xsi:nil="true"/>
    <BOFAccessRights xmlns="c4498ab8-87d8-47b3-9041-c69352928396">
      <UserInfo>
        <DisplayName/>
        <AccountId xsi:nil="true"/>
        <AccountType/>
      </UserInfo>
    </BOFAccessRights>
    <BOFDeadline xmlns="6acf3a52-5fc7-44aa-b5a3-d8fcafa65ae9" xsi:nil="true"/>
    <BOFNumber xmlns="6acf3a52-5fc7-44aa-b5a3-d8fcafa65ae9" xsi:nil="true"/>
    <ncfda73a1c5541528978243785b50a6b xmlns="6acf3a52-5fc7-44aa-b5a3-d8fcafa65ae9">
      <Terms xmlns="http://schemas.microsoft.com/office/infopath/2007/PartnerControls"/>
    </ncfda73a1c5541528978243785b50a6b>
    <BOFArrivalMethod xmlns="6acf3a52-5fc7-44aa-b5a3-d8fcafa65ae9" xsi:nil="true"/>
    <ff3ff6a43eef4b95bd29615e79592b9c xmlns="6acf3a52-5fc7-44aa-b5a3-d8fcafa65ae9">
      <Terms xmlns="http://schemas.microsoft.com/office/infopath/2007/PartnerControls"/>
    </ff3ff6a43eef4b95bd29615e79592b9c>
    <j2201bb872c640ea92f1c67ac7f7ed20 xmlns="6acf3a52-5fc7-44aa-b5a3-d8fcafa65ae9">
      <Terms xmlns="http://schemas.microsoft.com/office/infopath/2007/PartnerControls"/>
    </j2201bb872c640ea92f1c67ac7f7ed20>
    <BOFJournalNumber xmlns="6acf3a52-5fc7-44aa-b5a3-d8fcafa65ae9" xsi:nil="true"/>
    <BOFDocumentShape1 xmlns="6acf3a52-5fc7-44aa-b5a3-d8fcafa65ae9" xsi:nil="true"/>
    <BOFSecurityPeriodEndDate xmlns="6acf3a52-5fc7-44aa-b5a3-d8fcafa65ae9" xsi:nil="true"/>
    <l4f343cd45344ba894f48b05823d4b1e xmlns="6acf3a52-5fc7-44aa-b5a3-d8fcafa65ae9">
      <Terms xmlns="http://schemas.microsoft.com/office/infopath/2007/PartnerControls">
        <TermInfo xmlns="http://schemas.microsoft.com/office/infopath/2007/PartnerControls">
          <TermName xmlns="http://schemas.microsoft.com/office/infopath/2007/PartnerControls">Sisältää henkilötietoja</TermName>
          <TermId xmlns="http://schemas.microsoft.com/office/infopath/2007/PartnerControls">682e5cc3-9470-4d08-95e3-de4510f33f80</TermId>
        </TermInfo>
      </Terms>
    </l4f343cd45344ba894f48b05823d4b1e>
    <BOFDepartment xmlns="6acf3a52-5fc7-44aa-b5a3-d8fcafa65ae9" xsi:nil="true"/>
    <BOFEnclosureNumber xmlns="6acf3a52-5fc7-44aa-b5a3-d8fcafa65ae9" xsi:nil="true"/>
    <BOFSecurityPeriod xmlns="6acf3a52-5fc7-44aa-b5a3-d8fcafa65ae9" xsi:nil="true"/>
    <BOFTOSSelectionDate xmlns="6acf3a52-5fc7-44aa-b5a3-d8fcafa65ae9" xsi:nil="true"/>
    <p9ca7f10866448519b79df35ffed521b xmlns="6acf3a52-5fc7-44aa-b5a3-d8fcafa65ae9">
      <Terms xmlns="http://schemas.microsoft.com/office/infopath/2007/PartnerControls">
        <TermInfo xmlns="http://schemas.microsoft.com/office/infopath/2007/PartnerControls">
          <TermName xmlns="http://schemas.microsoft.com/office/infopath/2007/PartnerControls">Kehittämiseen liittyvä dokumentti</TermName>
          <TermId xmlns="http://schemas.microsoft.com/office/infopath/2007/PartnerControls">6b38d8b0-69c8-45d8-bf6e-d59f5170e3c5</TermId>
        </TermInfo>
      </Terms>
    </p9ca7f10866448519b79df35ffed521b>
  </documentManagement>
</p:properties>
</file>

<file path=customXml/item5.xml><?xml version="1.0" encoding="utf-8"?>
<ct:contentTypeSchema xmlns:ct="http://schemas.microsoft.com/office/2006/metadata/contentType" xmlns:ma="http://schemas.microsoft.com/office/2006/metadata/properties/metaAttributes" ct:_="" ma:_="" ma:contentTypeName="SP dokumentti" ma:contentTypeID="0x01010048A48038F6F00E42902EC62EFFC51061010099483BB1CDC4C6408F88DF062E3B6E0E" ma:contentTypeVersion="82" ma:contentTypeDescription="Luo uusi SP kameleondokumentti." ma:contentTypeScope="" ma:versionID="81193cd9211232094a4c735f627de51e">
  <xsd:schema xmlns:xsd="http://www.w3.org/2001/XMLSchema" xmlns:xs="http://www.w3.org/2001/XMLSchema" xmlns:p="http://schemas.microsoft.com/office/2006/metadata/properties" xmlns:ns2="6acf3a52-5fc7-44aa-b5a3-d8fcafa65ae9" xmlns:ns3="c4498ab8-87d8-47b3-9041-c69352928396" targetNamespace="http://schemas.microsoft.com/office/2006/metadata/properties" ma:root="true" ma:fieldsID="4d1fd84da1a34a3623a9a27d497fd01b" ns2:_="" ns3:_="">
    <xsd:import namespace="6acf3a52-5fc7-44aa-b5a3-d8fcafa65ae9"/>
    <xsd:import namespace="c4498ab8-87d8-47b3-9041-c69352928396"/>
    <xsd:element name="properties">
      <xsd:complexType>
        <xsd:sequence>
          <xsd:element name="documentManagement">
            <xsd:complexType>
              <xsd:all>
                <xsd:element ref="ns2:BOFDate"/>
                <xsd:element ref="ns2:BOFEKPJDocument" minOccurs="0"/>
                <xsd:element ref="ns2:BOFDistribution" minOccurs="0"/>
                <xsd:element ref="ns2:BOFJournalNumber" minOccurs="0"/>
                <xsd:element ref="ns3:BOFAccessRights" minOccurs="0"/>
                <xsd:element ref="ns2:BOFIdentifier" minOccurs="0"/>
                <xsd:element ref="ns2:BOFTopic" minOccurs="0"/>
                <xsd:element ref="ns2:BOFDescription" minOccurs="0"/>
                <xsd:element ref="ns2:BOFMeeting" minOccurs="0"/>
                <xsd:element ref="ns2:BOFMeetingDate" minOccurs="0"/>
                <xsd:element ref="ns2:BOFYear" minOccurs="0"/>
                <xsd:element ref="ns2:BOFDeadline" minOccurs="0"/>
                <xsd:element ref="ns2:BOFOrganization" minOccurs="0"/>
                <xsd:element ref="ns2:BOFDepartment" minOccurs="0"/>
                <xsd:element ref="ns2:BOFOriginator" minOccurs="0"/>
                <xsd:element ref="ns2:BOFDocumentShape1" minOccurs="0"/>
                <xsd:element ref="ns2:BOFNumber" minOccurs="0"/>
                <xsd:element ref="ns2:BOFVersionNumber" minOccurs="0"/>
                <xsd:element ref="ns2:BOFEnclosureNumber" minOccurs="0"/>
                <xsd:element ref="ns2:BOFArrivalMethod" minOccurs="0"/>
                <xsd:element ref="ns2:BOFRetentionPeriod" minOccurs="0"/>
                <xsd:element ref="ns2:BOFBusinessID" minOccurs="0"/>
                <xsd:element ref="ns2:BOFTOSSelectionDate" minOccurs="0"/>
                <xsd:element ref="ns2:BOFSiteURL" minOccurs="0"/>
                <xsd:element ref="ns2:BOFSecurityPeriod" minOccurs="0"/>
                <xsd:element ref="ns2:BOFSecurityPeriodEndDate" minOccurs="0"/>
                <xsd:element ref="ns2:o96e69e5e0314f8992b96c5b8538545d" minOccurs="0"/>
                <xsd:element ref="ns3:TaxCatchAll" minOccurs="0"/>
                <xsd:element ref="ns2:ff3ff6a43eef4b95bd29615e79592b9c" minOccurs="0"/>
                <xsd:element ref="ns3:TaxCatchAllLabel" minOccurs="0"/>
                <xsd:element ref="ns2:gd8b56b432df437cb5b0d2ef9fd59038" minOccurs="0"/>
                <xsd:element ref="ns2:j2201bb872c640ea92f1c67ac7f7ed20" minOccurs="0"/>
                <xsd:element ref="ns2:l8dd6da34d7b440d9390ef60a6148415" minOccurs="0"/>
                <xsd:element ref="ns2:l4f343cd45344ba894f48b05823d4b1e" minOccurs="0"/>
                <xsd:element ref="ns2:p9ca7f10866448519b79df35ffed521b" minOccurs="0"/>
                <xsd:element ref="ns2:_dlc_DocId" minOccurs="0"/>
                <xsd:element ref="ns2:_dlc_DocIdUrl" minOccurs="0"/>
                <xsd:element ref="ns2:_dlc_DocIdPersistId" minOccurs="0"/>
                <xsd:element ref="ns2:o1fbbbeebb644891a6771ec98b7c634d" minOccurs="0"/>
                <xsd:element ref="ns2:h029effa7c554f3c86de4aef50730367" minOccurs="0"/>
                <xsd:element ref="ns2:ncfda73a1c5541528978243785b50a6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cf3a52-5fc7-44aa-b5a3-d8fcafa65ae9" elementFormDefault="qualified">
    <xsd:import namespace="http://schemas.microsoft.com/office/2006/documentManagement/types"/>
    <xsd:import namespace="http://schemas.microsoft.com/office/infopath/2007/PartnerControls"/>
    <xsd:element name="BOFDate" ma:index="2" ma:displayName="Päivämäärä" ma:default="[today]" ma:format="DateOnly" ma:internalName="BOFDate" ma:readOnly="false">
      <xsd:simpleType>
        <xsd:restriction base="dms:DateTime"/>
      </xsd:simpleType>
    </xsd:element>
    <xsd:element name="BOFEKPJDocument" ma:index="10" nillable="true" ma:displayName="EKPJ-asiakirja" ma:default="0" ma:internalName="BOFEKPJDocument">
      <xsd:simpleType>
        <xsd:restriction base="dms:Boolean"/>
      </xsd:simpleType>
    </xsd:element>
    <xsd:element name="BOFDistribution" ma:index="13" nillable="true" ma:displayName="Jakelu" ma:internalName="BOFDistribution">
      <xsd:simpleType>
        <xsd:restriction base="dms:Text">
          <xsd:maxLength value="255"/>
        </xsd:restriction>
      </xsd:simpleType>
    </xsd:element>
    <xsd:element name="BOFJournalNumber" ma:index="14" nillable="true" ma:displayName="Asiatunnus" ma:internalName="BOFJournalNumber">
      <xsd:simpleType>
        <xsd:restriction base="dms:Text">
          <xsd:maxLength value="255"/>
        </xsd:restriction>
      </xsd:simpleType>
    </xsd:element>
    <xsd:element name="BOFIdentifier" ma:index="16" nillable="true" ma:displayName="Tunniste / Muu tunnus" ma:internalName="BOFIdentifier">
      <xsd:simpleType>
        <xsd:restriction base="dms:Text">
          <xsd:maxLength value="255"/>
        </xsd:restriction>
      </xsd:simpleType>
    </xsd:element>
    <xsd:element name="BOFTopic" ma:index="17" nillable="true" ma:displayName="Aihe" ma:internalName="BOFTopic">
      <xsd:simpleType>
        <xsd:restriction base="dms:Text">
          <xsd:maxLength value="255"/>
        </xsd:restriction>
      </xsd:simpleType>
    </xsd:element>
    <xsd:element name="BOFDescription" ma:index="18" nillable="true" ma:displayName="Kuvaus" ma:internalName="BOFDescription">
      <xsd:simpleType>
        <xsd:restriction base="dms:Note">
          <xsd:maxLength value="255"/>
        </xsd:restriction>
      </xsd:simpleType>
    </xsd:element>
    <xsd:element name="BOFMeeting" ma:index="19" nillable="true" ma:displayName="Kokous" ma:internalName="BOFMeeting">
      <xsd:simpleType>
        <xsd:restriction base="dms:Text">
          <xsd:maxLength value="255"/>
        </xsd:restriction>
      </xsd:simpleType>
    </xsd:element>
    <xsd:element name="BOFMeetingDate" ma:index="20" nillable="true" ma:displayName="Kokouksen päivämäärä" ma:format="DateOnly" ma:internalName="BOFMeetingDate">
      <xsd:simpleType>
        <xsd:restriction base="dms:DateTime"/>
      </xsd:simpleType>
    </xsd:element>
    <xsd:element name="BOFYear" ma:index="21" nillable="true" ma:displayName="Vuosi" ma:internalName="BOFYear">
      <xsd:simpleType>
        <xsd:restriction base="dms:Text">
          <xsd:maxLength value="255"/>
        </xsd:restriction>
      </xsd:simpleType>
    </xsd:element>
    <xsd:element name="BOFDeadline" ma:index="22" nillable="true" ma:displayName="Määräpäivä" ma:format="DateOnly" ma:internalName="BOFDeadline">
      <xsd:simpleType>
        <xsd:restriction base="dms:DateTime"/>
      </xsd:simpleType>
    </xsd:element>
    <xsd:element name="BOFOrganization" ma:index="23" nillable="true" ma:displayName="Organisaatio" ma:internalName="BOFOrganization">
      <xsd:simpleType>
        <xsd:restriction base="dms:Text">
          <xsd:maxLength value="255"/>
        </xsd:restriction>
      </xsd:simpleType>
    </xsd:element>
    <xsd:element name="BOFDepartment" ma:index="24" nillable="true" ma:displayName="Osasto/toimisto" ma:internalName="BOFDepartment">
      <xsd:simpleType>
        <xsd:restriction base="dms:Text">
          <xsd:maxLength value="255"/>
        </xsd:restriction>
      </xsd:simpleType>
    </xsd:element>
    <xsd:element name="BOFOriginator" ma:index="25" nillable="true" ma:displayName="Tekijät" ma:internalName="BOFOriginator">
      <xsd:simpleType>
        <xsd:restriction base="dms:Text">
          <xsd:maxLength value="255"/>
        </xsd:restriction>
      </xsd:simpleType>
    </xsd:element>
    <xsd:element name="BOFDocumentShape1" ma:index="26" nillable="true" ma:displayName="Dokumentin luonne" ma:format="Dropdown" ma:internalName="BOFDocumentShape1">
      <xsd:simpleType>
        <xsd:union memberTypes="dms:Text">
          <xsd:simpleType>
            <xsd:restriction base="dms:Choice">
              <xsd:enumeration value="Ehdotus"/>
              <xsd:enumeration value="Esitys"/>
              <xsd:enumeration value="Faksi"/>
              <xsd:enumeration value="Hakemus"/>
              <xsd:enumeration value="Ilmoitus"/>
              <xsd:enumeration value="Kutsu"/>
              <xsd:enumeration value="Lausunto"/>
              <xsd:enumeration value="Lausuntopyyntö"/>
              <xsd:enumeration value="Liite"/>
              <xsd:enumeration value="Muistio"/>
              <xsd:enumeration value="Ohje"/>
              <xsd:enumeration value="Ote"/>
              <xsd:enumeration value="Päätös"/>
              <xsd:enumeration value="Pöytäkirjan ote"/>
              <xsd:enumeration value="Saate"/>
              <xsd:enumeration value="Sopimus"/>
              <xsd:enumeration value="Tarjous"/>
              <xsd:enumeration value="Tarjouspyyntö"/>
              <xsd:enumeration value="Tiedote"/>
              <xsd:enumeration value="Tilaus"/>
              <xsd:enumeration value="Tilausvahvistus"/>
              <xsd:enumeration value="Toimeksianto"/>
              <xsd:enumeration value="Vahvistus"/>
            </xsd:restriction>
          </xsd:simpleType>
        </xsd:union>
      </xsd:simpleType>
    </xsd:element>
    <xsd:element name="BOFNumber" ma:index="27" nillable="true" ma:displayName="Numero" ma:internalName="BOFNumber">
      <xsd:simpleType>
        <xsd:restriction base="dms:Text">
          <xsd:maxLength value="255"/>
        </xsd:restriction>
      </xsd:simpleType>
    </xsd:element>
    <xsd:element name="BOFVersionNumber" ma:index="28" nillable="true" ma:displayName="Versionumero" ma:internalName="BOFVersionNumber">
      <xsd:simpleType>
        <xsd:restriction base="dms:Text">
          <xsd:maxLength value="255"/>
        </xsd:restriction>
      </xsd:simpleType>
    </xsd:element>
    <xsd:element name="BOFEnclosureNumber" ma:index="29" nillable="true" ma:displayName="Liitenumero" ma:internalName="BOFEnclosureNumber">
      <xsd:simpleType>
        <xsd:restriction base="dms:Text">
          <xsd:maxLength value="255"/>
        </xsd:restriction>
      </xsd:simpleType>
    </xsd:element>
    <xsd:element name="BOFArrivalMethod" ma:index="31" nillable="true" ma:displayName="Saapumistapa" ma:internalName="BOFArrivalMethod">
      <xsd:simpleType>
        <xsd:restriction base="dms:Text">
          <xsd:maxLength value="255"/>
        </xsd:restriction>
      </xsd:simpleType>
    </xsd:element>
    <xsd:element name="BOFRetentionPeriod" ma:index="32" nillable="true" ma:displayName="Säilytysaika" ma:internalName="BOFRetentionPeriod">
      <xsd:simpleType>
        <xsd:restriction base="dms:Text">
          <xsd:maxLength value="255"/>
        </xsd:restriction>
      </xsd:simpleType>
    </xsd:element>
    <xsd:element name="BOFBusinessID" ma:index="33" nillable="true" ma:displayName="Y-tunnus" ma:default="0202248-1​" ma:internalName="BOFBusinessID">
      <xsd:simpleType>
        <xsd:restriction base="dms:Text">
          <xsd:maxLength value="255"/>
        </xsd:restriction>
      </xsd:simpleType>
    </xsd:element>
    <xsd:element name="BOFTOSSelectionDate" ma:index="34" nillable="true" ma:displayName="TOS valintapäivämäärä" ma:format="DateOnly" ma:internalName="BOFTOSSelectionDate">
      <xsd:simpleType>
        <xsd:restriction base="dms:DateTime"/>
      </xsd:simpleType>
    </xsd:element>
    <xsd:element name="BOFSiteURL" ma:index="35" nillable="true" ma:displayName="Aiempi sijainti" ma:internalName="BOFSiteURL">
      <xsd:simpleType>
        <xsd:restriction base="dms:Note"/>
      </xsd:simpleType>
    </xsd:element>
    <xsd:element name="BOFSecurityPeriod" ma:index="36" nillable="true" ma:displayName="Salassapitoaika" ma:internalName="BOFSecurityPeriod">
      <xsd:simpleType>
        <xsd:restriction base="dms:Text">
          <xsd:maxLength value="255"/>
        </xsd:restriction>
      </xsd:simpleType>
    </xsd:element>
    <xsd:element name="BOFSecurityPeriodEndDate" ma:index="37" nillable="true" ma:displayName="Salassapidon päättymisajankohta" ma:format="DateOnly" ma:internalName="BOFSecurityPeriodEndDate">
      <xsd:simpleType>
        <xsd:restriction base="dms:DateTime"/>
      </xsd:simpleType>
    </xsd:element>
    <xsd:element name="o96e69e5e0314f8992b96c5b8538545d" ma:index="39" ma:taxonomy="true" ma:internalName="o96e69e5e0314f8992b96c5b8538545d" ma:taxonomyFieldName="BOFPublicity" ma:displayName="Julkisuusluokka" ma:readOnly="false" ma:default="" ma:fieldId="{896e69e5-e031-4f89-92b9-6c5b8538545d}" ma:sspId="30d126b2-fd09-4686-ac2d-ba29881ff9df" ma:termSetId="ede1f580-9a8e-4536-8f37-47f328b45129" ma:anchorId="00000000-0000-0000-0000-000000000000" ma:open="false" ma:isKeyword="false">
      <xsd:complexType>
        <xsd:sequence>
          <xsd:element ref="pc:Terms" minOccurs="0" maxOccurs="1"/>
        </xsd:sequence>
      </xsd:complexType>
    </xsd:element>
    <xsd:element name="ff3ff6a43eef4b95bd29615e79592b9c" ma:index="41" nillable="true" ma:taxonomy="true" ma:internalName="ff3ff6a43eef4b95bd29615e79592b9c" ma:taxonomyFieldName="BOFSecurityReason" ma:displayName="Salassapitoperuste SP" ma:default="" ma:fieldId="{ff3ff6a4-3eef-4b95-bd29-615e79592b9c}"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gd8b56b432df437cb5b0d2ef9fd59038" ma:index="44" ma:taxonomy="true" ma:internalName="gd8b56b432df437cb5b0d2ef9fd59038" ma:taxonomyFieldName="BOFStatus" ma:displayName="Tila" ma:readOnly="false" ma:default="80;#Luonnos|eb8c226b-c5bb-4ca1-823d-868db9a2d96d" ma:fieldId="{0d8b56b4-32df-437c-b5b0-d2ef9fd59038}" ma:sspId="30d126b2-fd09-4686-ac2d-ba29881ff9df" ma:termSetId="9275b4e0-cc2f-431e-9d42-6e5508b9eea0" ma:anchorId="00000000-0000-0000-0000-000000000000" ma:open="false" ma:isKeyword="false">
      <xsd:complexType>
        <xsd:sequence>
          <xsd:element ref="pc:Terms" minOccurs="0" maxOccurs="1"/>
        </xsd:sequence>
      </xsd:complexType>
    </xsd:element>
    <xsd:element name="j2201bb872c640ea92f1c67ac7f7ed20" ma:index="48" nillable="true" ma:taxonomy="true" ma:internalName="j2201bb872c640ea92f1c67ac7f7ed20" ma:taxonomyFieldName="BOFECBClassification" ma:displayName="EKPJ-julkisuusluokka" ma:default="" ma:fieldId="{32201bb8-72c6-40ea-92f1-c67ac7f7ed20}" ma:sspId="30d126b2-fd09-4686-ac2d-ba29881ff9df" ma:termSetId="96f52b74-aa63-4522-96a5-748c5d6be6d3" ma:anchorId="00000000-0000-0000-0000-000000000000" ma:open="false" ma:isKeyword="false">
      <xsd:complexType>
        <xsd:sequence>
          <xsd:element ref="pc:Terms" minOccurs="0" maxOccurs="1"/>
        </xsd:sequence>
      </xsd:complexType>
    </xsd:element>
    <xsd:element name="l8dd6da34d7b440d9390ef60a6148415" ma:index="49" nillable="true" ma:taxonomy="true" ma:internalName="l8dd6da34d7b440d9390ef60a6148415" ma:taxonomyFieldName="BOFSecuritylevel" ma:displayName="Käsittelytaso" ma:default="" ma:fieldId="{58dd6da3-4d7b-440d-9390-ef60a6148415}" ma:sspId="30d126b2-fd09-4686-ac2d-ba29881ff9df" ma:termSetId="d91ca804-285d-4227-bd33-16404398889c" ma:anchorId="00000000-0000-0000-0000-000000000000" ma:open="false" ma:isKeyword="false">
      <xsd:complexType>
        <xsd:sequence>
          <xsd:element ref="pc:Terms" minOccurs="0" maxOccurs="1"/>
        </xsd:sequence>
      </xsd:complexType>
    </xsd:element>
    <xsd:element name="l4f343cd45344ba894f48b05823d4b1e" ma:index="50" nillable="true" ma:taxonomy="true" ma:internalName="l4f343cd45344ba894f48b05823d4b1e" ma:taxonomyFieldName="BOFPersonalData" ma:displayName="Henkilötietoja" ma:default="" ma:fieldId="{54f343cd-4534-4ba8-94f4-8b05823d4b1e}" ma:sspId="30d126b2-fd09-4686-ac2d-ba29881ff9df" ma:termSetId="9f4158aa-fe4f-4683-8b5e-a4d8b29013f6" ma:anchorId="00000000-0000-0000-0000-000000000000" ma:open="false" ma:isKeyword="false">
      <xsd:complexType>
        <xsd:sequence>
          <xsd:element ref="pc:Terms" minOccurs="0" maxOccurs="1"/>
        </xsd:sequence>
      </xsd:complexType>
    </xsd:element>
    <xsd:element name="p9ca7f10866448519b79df35ffed521b" ma:index="52" ma:taxonomy="true" ma:internalName="p9ca7f10866448519b79df35ffed521b" ma:taxonomyFieldName="BOFSPTOSAndDocumentType" ma:displayName="Tehtäväluokka ja asiakirjatyyppi SP" ma:readOnly="false" ma:default="" ma:fieldId="{99ca7f10-8664-4851-9b79-df35ffed521b}" ma:sspId="30d126b2-fd09-4686-ac2d-ba29881ff9df" ma:termSetId="49374b8f-d034-4f01-a714-d9e5c3e7be11" ma:anchorId="00000000-0000-0000-0000-000000000000" ma:open="false" ma:isKeyword="false">
      <xsd:complexType>
        <xsd:sequence>
          <xsd:element ref="pc:Terms" minOccurs="0" maxOccurs="1"/>
        </xsd:sequence>
      </xsd:complex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5" nillable="true" ma:displayName="Persist ID" ma:description="Keep ID on add." ma:hidden="true" ma:internalName="_dlc_DocIdPersistId" ma:readOnly="true">
      <xsd:simpleType>
        <xsd:restriction base="dms:Boolean"/>
      </xsd:simpleType>
    </xsd:element>
    <xsd:element name="o1fbbbeebb644891a6771ec98b7c634d" ma:index="56" nillable="true" ma:taxonomy="true" ma:internalName="o1fbbbeebb644891a6771ec98b7c634d" ma:taxonomyFieldName="BOFLanguage" ma:displayName="Kieli" ma:default="" ma:fieldId="{81fbbbee-bb64-4891-a677-1ec98b7c634d}" ma:sspId="30d126b2-fd09-4686-ac2d-ba29881ff9df" ma:termSetId="bc56ba24-bcf7-4287-9897-7c636b644c1b" ma:anchorId="00000000-0000-0000-0000-000000000000" ma:open="false" ma:isKeyword="false">
      <xsd:complexType>
        <xsd:sequence>
          <xsd:element ref="pc:Terms" minOccurs="0" maxOccurs="1"/>
        </xsd:sequence>
      </xsd:complexType>
    </xsd:element>
    <xsd:element name="h029effa7c554f3c86de4aef50730367" ma:index="57" nillable="true" ma:taxonomy="true" ma:internalName="h029effa7c554f3c86de4aef50730367" ma:taxonomyFieldName="BOFSecurityReason3" ma:displayName="Salassapitoperuste SP 3" ma:default="" ma:fieldId="{1029effa-7c55-4f3c-86de-4aef50730367}"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ncfda73a1c5541528978243785b50a6b" ma:index="58" nillable="true" ma:taxonomy="true" ma:internalName="ncfda73a1c5541528978243785b50a6b" ma:taxonomyFieldName="BOFSecurityReason2" ma:displayName="Salassapitoperuste SP 2" ma:default="" ma:fieldId="{7cfda73a-1c55-4152-8978-243785b50a6b}" ma:sspId="30d126b2-fd09-4686-ac2d-ba29881ff9df" ma:termSetId="42e65234-2276-4b4b-aa53-4106c6c54a7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498ab8-87d8-47b3-9041-c69352928396" elementFormDefault="qualified">
    <xsd:import namespace="http://schemas.microsoft.com/office/2006/documentManagement/types"/>
    <xsd:import namespace="http://schemas.microsoft.com/office/infopath/2007/PartnerControls"/>
    <xsd:element name="BOFAccessRights" ma:index="15" nillable="true" ma:displayName="Lukuoikeudet arkistoinnin jälkeen" ma:list="UserInfo" ma:SearchPeopleOnly="false" ma:SharePointGroup="0" ma:internalName="BOFAccessRight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40" nillable="true" ma:displayName="Taxonomy Catch All Column" ma:hidden="true" ma:list="{77ba9d00-16e4-4dd2-bb5d-3cdc5a89d403}" ma:internalName="TaxCatchAll" ma:showField="CatchAllData" ma:web="f9fe9889-1afa-42d1-a54c-09ea60fbdfe9">
      <xsd:complexType>
        <xsd:complexContent>
          <xsd:extension base="dms:MultiChoiceLookup">
            <xsd:sequence>
              <xsd:element name="Value" type="dms:Lookup" maxOccurs="unbounded" minOccurs="0" nillable="true"/>
            </xsd:sequence>
          </xsd:extension>
        </xsd:complexContent>
      </xsd:complexType>
    </xsd:element>
    <xsd:element name="TaxCatchAllLabel" ma:index="42" nillable="true" ma:displayName="Taxonomy Catch All Column1" ma:hidden="true" ma:list="{77ba9d00-16e4-4dd2-bb5d-3cdc5a89d403}" ma:internalName="TaxCatchAllLabel" ma:readOnly="true" ma:showField="CatchAllDataLabel" ma:web="f9fe9889-1afa-42d1-a54c-09ea60fbdfe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7"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B79164-4FA9-4DCB-B0A0-2DA639498C4F}">
  <ds:schemaRefs>
    <ds:schemaRef ds:uri="http://schemas.microsoft.com/office/2006/metadata/customXsn"/>
  </ds:schemaRefs>
</ds:datastoreItem>
</file>

<file path=customXml/itemProps2.xml><?xml version="1.0" encoding="utf-8"?>
<ds:datastoreItem xmlns:ds="http://schemas.openxmlformats.org/officeDocument/2006/customXml" ds:itemID="{D93B15F4-9672-40BC-95E1-78B3D92416BF}">
  <ds:schemaRefs>
    <ds:schemaRef ds:uri="Microsoft.SharePoint.Taxonomy.ContentTypeSync"/>
  </ds:schemaRefs>
</ds:datastoreItem>
</file>

<file path=customXml/itemProps3.xml><?xml version="1.0" encoding="utf-8"?>
<ds:datastoreItem xmlns:ds="http://schemas.openxmlformats.org/officeDocument/2006/customXml" ds:itemID="{15F2BAEE-9F99-4D5D-BF4F-E439CDBADF2D}">
  <ds:schemaRefs>
    <ds:schemaRef ds:uri="http://schemas.microsoft.com/sharepoint/events"/>
  </ds:schemaRefs>
</ds:datastoreItem>
</file>

<file path=customXml/itemProps4.xml><?xml version="1.0" encoding="utf-8"?>
<ds:datastoreItem xmlns:ds="http://schemas.openxmlformats.org/officeDocument/2006/customXml" ds:itemID="{62693F87-6B61-4C07-9772-EE6D2115DD69}">
  <ds:schemaRefs>
    <ds:schemaRef ds:uri="http://purl.org/dc/elements/1.1/"/>
    <ds:schemaRef ds:uri="6acf3a52-5fc7-44aa-b5a3-d8fcafa65ae9"/>
    <ds:schemaRef ds:uri="http://schemas.openxmlformats.org/package/2006/metadata/core-properties"/>
    <ds:schemaRef ds:uri="http://schemas.microsoft.com/office/2006/metadata/properties"/>
    <ds:schemaRef ds:uri="http://schemas.microsoft.com/office/2006/documentManagement/types"/>
    <ds:schemaRef ds:uri="http://purl.org/dc/terms/"/>
    <ds:schemaRef ds:uri="http://www.w3.org/XML/1998/namespace"/>
    <ds:schemaRef ds:uri="http://purl.org/dc/dcmitype/"/>
    <ds:schemaRef ds:uri="http://schemas.microsoft.com/office/infopath/2007/PartnerControls"/>
    <ds:schemaRef ds:uri="c4498ab8-87d8-47b3-9041-c69352928396"/>
  </ds:schemaRefs>
</ds:datastoreItem>
</file>

<file path=customXml/itemProps5.xml><?xml version="1.0" encoding="utf-8"?>
<ds:datastoreItem xmlns:ds="http://schemas.openxmlformats.org/officeDocument/2006/customXml" ds:itemID="{CCBA8C9B-9BCE-4879-ADDF-05BE3C2FAE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cf3a52-5fc7-44aa-b5a3-d8fcafa65ae9"/>
    <ds:schemaRef ds:uri="c4498ab8-87d8-47b3-9041-c693529283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A596BFB-28FF-449B-A2FD-AEE4035917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8</vt:i4>
      </vt:variant>
    </vt:vector>
  </HeadingPairs>
  <TitlesOfParts>
    <vt:vector size="17" baseType="lpstr">
      <vt:lpstr>Version history</vt:lpstr>
      <vt:lpstr>INFO</vt:lpstr>
      <vt:lpstr>Header</vt:lpstr>
      <vt:lpstr>IL</vt:lpstr>
      <vt:lpstr>LD</vt:lpstr>
      <vt:lpstr>REST</vt:lpstr>
      <vt:lpstr>SBS</vt:lpstr>
      <vt:lpstr>BS</vt:lpstr>
      <vt:lpstr>Report level validations</vt:lpstr>
      <vt:lpstr>INFO!_ftn1</vt:lpstr>
      <vt:lpstr>INFO!_Toc78195009</vt:lpstr>
      <vt:lpstr>INFO!_Toc78195011</vt:lpstr>
      <vt:lpstr>INFO!_Toc78195012</vt:lpstr>
      <vt:lpstr>INFO!_Toc78195014</vt:lpstr>
      <vt:lpstr>INFO!_Toc78195015</vt:lpstr>
      <vt:lpstr>INFO!_Toc78195016</vt:lpstr>
      <vt:lpstr>'Report level validations'!_Toc78195023</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2024-06-27_RATI_tietuemuoto_V1</dc:title>
  <dc:subject/>
  <dc:creator>Kallio, Senja</dc:creator>
  <cp:keywords/>
  <dc:description/>
  <cp:lastModifiedBy>Janhunen, Timi</cp:lastModifiedBy>
  <cp:revision/>
  <cp:lastPrinted>2024-08-01T06:17:33Z</cp:lastPrinted>
  <dcterms:created xsi:type="dcterms:W3CDTF">2024-02-12T08:39:04Z</dcterms:created>
  <dcterms:modified xsi:type="dcterms:W3CDTF">2024-09-12T06:49:16Z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0x01010048A48038F6F00E42902EC62EFFC51061010099483BB1CDC4C6408F88DF062E3B6E0E</vt:lpwstr>
  </property>
  <property fmtid="{D5CDD505-2E9C-101B-9397-08002B2CF9AE}" pid="3" name="_dlc_DocIdItemGuid">
    <vt:lpwstr>84e329e6-0448-4bdf-a234-71e6c6655ea6</vt:lpwstr>
  </property>
  <property fmtid="{D5CDD505-2E9C-101B-9397-08002B2CF9AE}" pid="4" name="TaxKeyword">
    <vt:lpwstr/>
  </property>
  <property fmtid="{D5CDD505-2E9C-101B-9397-08002B2CF9AE}" pid="5" name="BOFStatus">
    <vt:lpwstr>80;#Luonnos|eb8c226b-c5bb-4ca1-823d-868db9a2d96d</vt:lpwstr>
  </property>
  <property fmtid="{D5CDD505-2E9C-101B-9397-08002B2CF9AE}" pid="6" name="BOFSecurityReason2">
    <vt:lpwstr/>
  </property>
  <property fmtid="{D5CDD505-2E9C-101B-9397-08002B2CF9AE}" pid="7" name="BOFPersonalData">
    <vt:lpwstr>8;#Sisältää henkilötietoja|682e5cc3-9470-4d08-95e3-de4510f33f80</vt:lpwstr>
  </property>
  <property fmtid="{D5CDD505-2E9C-101B-9397-08002B2CF9AE}" pid="8" name="BOFSecurityReason3">
    <vt:lpwstr/>
  </property>
  <property fmtid="{D5CDD505-2E9C-101B-9397-08002B2CF9AE}" pid="9" name="BOFECBClassification">
    <vt:lpwstr/>
  </property>
  <property fmtid="{D5CDD505-2E9C-101B-9397-08002B2CF9AE}" pid="10" name="BOFSPTOSAndDocumentType">
    <vt:lpwstr>82;#Kehittämiseen liittyvä dokumentti|6b38d8b0-69c8-45d8-bf6e-d59f5170e3c5</vt:lpwstr>
  </property>
  <property fmtid="{D5CDD505-2E9C-101B-9397-08002B2CF9AE}" pid="11" name="BOFSecuritylevel">
    <vt:lpwstr>3;#SP/FIVA-LUOTTAMUKSELLINEN|3f75dc8f-8310-4ab3-9787-1fe61e7d7ab0</vt:lpwstr>
  </property>
  <property fmtid="{D5CDD505-2E9C-101B-9397-08002B2CF9AE}" pid="12" name="BOFSecurityReason">
    <vt:lpwstr/>
  </property>
  <property fmtid="{D5CDD505-2E9C-101B-9397-08002B2CF9AE}" pid="13" name="BOFLanguage">
    <vt:lpwstr/>
  </property>
  <property fmtid="{D5CDD505-2E9C-101B-9397-08002B2CF9AE}" pid="14" name="BOFPublicity">
    <vt:lpwstr>15;#Sisäinen|293e8b28-ed08-46c5-a1b1-61cd21e5b2a2</vt:lpwstr>
  </property>
  <property fmtid="{D5CDD505-2E9C-101B-9397-08002B2CF9AE}" pid="15" name="TaxKeywordTaxHTField">
    <vt:lpwstr/>
  </property>
</Properties>
</file>